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8" r:id="rId6"/>
    <p:sldId id="263" r:id="rId7"/>
    <p:sldId id="269" r:id="rId8"/>
    <p:sldId id="265" r:id="rId9"/>
    <p:sldId id="266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9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F0066"/>
    <a:srgbClr val="FF00FF"/>
    <a:srgbClr val="FF6600"/>
    <a:srgbClr val="447ACA"/>
    <a:srgbClr val="CC0066"/>
    <a:srgbClr val="CC99FF"/>
    <a:srgbClr val="99663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7A141-1DD3-4F00-AF27-BA3180E8CF3A}" type="doc">
      <dgm:prSet loTypeId="urn:microsoft.com/office/officeart/2005/8/layout/arrow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A2907E-D12E-4FBB-A9F9-25A4885E6CC2}">
      <dgm:prSet phldrT="[Text]" custT="1"/>
      <dgm:spPr/>
      <dgm:t>
        <a:bodyPr/>
        <a:lstStyle/>
        <a:p>
          <a:r>
            <a:rPr lang="en-US" sz="4000" dirty="0">
              <a:solidFill>
                <a:schemeClr val="accent6">
                  <a:lumMod val="75000"/>
                </a:schemeClr>
              </a:solidFill>
            </a:rPr>
            <a:t>Formal</a:t>
          </a:r>
        </a:p>
      </dgm:t>
    </dgm:pt>
    <dgm:pt modelId="{D8BD60DC-055A-4778-ACEF-7D69DB1F714A}" type="parTrans" cxnId="{3DB8C754-C470-44C5-89F7-A67961CDA540}">
      <dgm:prSet/>
      <dgm:spPr/>
      <dgm:t>
        <a:bodyPr/>
        <a:lstStyle/>
        <a:p>
          <a:endParaRPr lang="en-US"/>
        </a:p>
      </dgm:t>
    </dgm:pt>
    <dgm:pt modelId="{4C475E81-3ADD-443B-BA25-1F106107BE83}" type="sibTrans" cxnId="{3DB8C754-C470-44C5-89F7-A67961CDA540}">
      <dgm:prSet/>
      <dgm:spPr/>
      <dgm:t>
        <a:bodyPr/>
        <a:lstStyle/>
        <a:p>
          <a:endParaRPr lang="en-US"/>
        </a:p>
      </dgm:t>
    </dgm:pt>
    <dgm:pt modelId="{5DA7CB95-48F8-42A7-8AF7-962084910EA2}">
      <dgm:prSet phldrT="[Text]" custT="1"/>
      <dgm:spPr/>
      <dgm:t>
        <a:bodyPr/>
        <a:lstStyle/>
        <a:p>
          <a:r>
            <a:rPr lang="en-US" sz="4000" dirty="0">
              <a:solidFill>
                <a:schemeClr val="accent6">
                  <a:lumMod val="75000"/>
                </a:schemeClr>
              </a:solidFill>
            </a:rPr>
            <a:t>Informal</a:t>
          </a:r>
        </a:p>
      </dgm:t>
    </dgm:pt>
    <dgm:pt modelId="{C94941A0-D7D9-476E-B853-B58CFAE7E64C}" type="parTrans" cxnId="{F0BE8160-0B71-40CC-934E-CF1E6353F1E1}">
      <dgm:prSet/>
      <dgm:spPr/>
      <dgm:t>
        <a:bodyPr/>
        <a:lstStyle/>
        <a:p>
          <a:endParaRPr lang="en-US"/>
        </a:p>
      </dgm:t>
    </dgm:pt>
    <dgm:pt modelId="{E1A99496-EFF8-486E-A5F8-75524CA68B73}" type="sibTrans" cxnId="{F0BE8160-0B71-40CC-934E-CF1E6353F1E1}">
      <dgm:prSet/>
      <dgm:spPr/>
      <dgm:t>
        <a:bodyPr/>
        <a:lstStyle/>
        <a:p>
          <a:endParaRPr lang="en-US"/>
        </a:p>
      </dgm:t>
    </dgm:pt>
    <dgm:pt modelId="{1ADDB6F9-5E4B-4185-BCEE-E9CFC4A9AD28}" type="pres">
      <dgm:prSet presAssocID="{34E7A141-1DD3-4F00-AF27-BA3180E8CF3A}" presName="compositeShape" presStyleCnt="0">
        <dgm:presLayoutVars>
          <dgm:chMax val="2"/>
          <dgm:dir/>
          <dgm:resizeHandles val="exact"/>
        </dgm:presLayoutVars>
      </dgm:prSet>
      <dgm:spPr/>
    </dgm:pt>
    <dgm:pt modelId="{89498B16-E8A5-4D41-8670-823C8AA21301}" type="pres">
      <dgm:prSet presAssocID="{53A2907E-D12E-4FBB-A9F9-25A4885E6CC2}" presName="upArrow" presStyleLbl="node1" presStyleIdx="0" presStyleCnt="2"/>
      <dgm:spPr/>
    </dgm:pt>
    <dgm:pt modelId="{0D3393C3-0D17-4F57-B54C-3585A958DDC3}" type="pres">
      <dgm:prSet presAssocID="{53A2907E-D12E-4FBB-A9F9-25A4885E6CC2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EEC4BD66-1513-4D22-8F01-18A20FCBDE16}" type="pres">
      <dgm:prSet presAssocID="{5DA7CB95-48F8-42A7-8AF7-962084910EA2}" presName="downArrow" presStyleLbl="node1" presStyleIdx="1" presStyleCnt="2"/>
      <dgm:spPr/>
    </dgm:pt>
    <dgm:pt modelId="{021B0803-B719-499D-87BC-E817C2A74C19}" type="pres">
      <dgm:prSet presAssocID="{5DA7CB95-48F8-42A7-8AF7-962084910EA2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F0BE8160-0B71-40CC-934E-CF1E6353F1E1}" srcId="{34E7A141-1DD3-4F00-AF27-BA3180E8CF3A}" destId="{5DA7CB95-48F8-42A7-8AF7-962084910EA2}" srcOrd="1" destOrd="0" parTransId="{C94941A0-D7D9-476E-B853-B58CFAE7E64C}" sibTransId="{E1A99496-EFF8-486E-A5F8-75524CA68B73}"/>
    <dgm:cxn modelId="{3DB8C754-C470-44C5-89F7-A67961CDA540}" srcId="{34E7A141-1DD3-4F00-AF27-BA3180E8CF3A}" destId="{53A2907E-D12E-4FBB-A9F9-25A4885E6CC2}" srcOrd="0" destOrd="0" parTransId="{D8BD60DC-055A-4778-ACEF-7D69DB1F714A}" sibTransId="{4C475E81-3ADD-443B-BA25-1F106107BE83}"/>
    <dgm:cxn modelId="{8011B7AF-4E26-4059-93FF-952273CC7F7B}" type="presOf" srcId="{34E7A141-1DD3-4F00-AF27-BA3180E8CF3A}" destId="{1ADDB6F9-5E4B-4185-BCEE-E9CFC4A9AD28}" srcOrd="0" destOrd="0" presId="urn:microsoft.com/office/officeart/2005/8/layout/arrow4"/>
    <dgm:cxn modelId="{47BD92DA-32CE-4281-B8A0-65B789A2AF44}" type="presOf" srcId="{53A2907E-D12E-4FBB-A9F9-25A4885E6CC2}" destId="{0D3393C3-0D17-4F57-B54C-3585A958DDC3}" srcOrd="0" destOrd="0" presId="urn:microsoft.com/office/officeart/2005/8/layout/arrow4"/>
    <dgm:cxn modelId="{8178C3EC-F1CE-4BC9-B1C7-34F2631F239B}" type="presOf" srcId="{5DA7CB95-48F8-42A7-8AF7-962084910EA2}" destId="{021B0803-B719-499D-87BC-E817C2A74C19}" srcOrd="0" destOrd="0" presId="urn:microsoft.com/office/officeart/2005/8/layout/arrow4"/>
    <dgm:cxn modelId="{99A2CB8F-7067-4506-9F86-037994A8114F}" type="presParOf" srcId="{1ADDB6F9-5E4B-4185-BCEE-E9CFC4A9AD28}" destId="{89498B16-E8A5-4D41-8670-823C8AA21301}" srcOrd="0" destOrd="0" presId="urn:microsoft.com/office/officeart/2005/8/layout/arrow4"/>
    <dgm:cxn modelId="{A72E0F4B-03D7-41DE-94B8-60AC3D7F1985}" type="presParOf" srcId="{1ADDB6F9-5E4B-4185-BCEE-E9CFC4A9AD28}" destId="{0D3393C3-0D17-4F57-B54C-3585A958DDC3}" srcOrd="1" destOrd="0" presId="urn:microsoft.com/office/officeart/2005/8/layout/arrow4"/>
    <dgm:cxn modelId="{4582AB4F-BDB7-4C77-AF29-01E55DD81FFF}" type="presParOf" srcId="{1ADDB6F9-5E4B-4185-BCEE-E9CFC4A9AD28}" destId="{EEC4BD66-1513-4D22-8F01-18A20FCBDE16}" srcOrd="2" destOrd="0" presId="urn:microsoft.com/office/officeart/2005/8/layout/arrow4"/>
    <dgm:cxn modelId="{62CE5B2D-4147-4847-8012-5C1731F081A1}" type="presParOf" srcId="{1ADDB6F9-5E4B-4185-BCEE-E9CFC4A9AD28}" destId="{021B0803-B719-499D-87BC-E817C2A74C19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02061B-B7E2-4447-947B-329E8BB5AB54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</dgm:pt>
    <dgm:pt modelId="{1D615588-DFE0-4611-AEA7-3260BD9CCAA5}">
      <dgm:prSet phldrT="[Text]"/>
      <dgm:spPr/>
      <dgm:t>
        <a:bodyPr/>
        <a:lstStyle/>
        <a:p>
          <a:r>
            <a:rPr lang="en-US" dirty="0"/>
            <a:t>Roles</a:t>
          </a:r>
        </a:p>
      </dgm:t>
    </dgm:pt>
    <dgm:pt modelId="{C357FB6C-7AC9-4025-93F2-5C3C5AFA6CD5}" type="parTrans" cxnId="{37D21594-6C80-498A-BB3E-A6F4DF80A19A}">
      <dgm:prSet/>
      <dgm:spPr/>
      <dgm:t>
        <a:bodyPr/>
        <a:lstStyle/>
        <a:p>
          <a:endParaRPr lang="en-US"/>
        </a:p>
      </dgm:t>
    </dgm:pt>
    <dgm:pt modelId="{4C29C3E3-5FFE-4BA5-9151-1F486853E6D5}" type="sibTrans" cxnId="{37D21594-6C80-498A-BB3E-A6F4DF80A19A}">
      <dgm:prSet/>
      <dgm:spPr/>
      <dgm:t>
        <a:bodyPr/>
        <a:lstStyle/>
        <a:p>
          <a:endParaRPr lang="en-US"/>
        </a:p>
      </dgm:t>
    </dgm:pt>
    <dgm:pt modelId="{CCAB5562-5DBF-4F58-8032-75B9D84D1461}">
      <dgm:prSet phldrT="[Text]"/>
      <dgm:spPr/>
      <dgm:t>
        <a:bodyPr/>
        <a:lstStyle/>
        <a:p>
          <a:r>
            <a:rPr lang="en-US" dirty="0"/>
            <a:t>Status</a:t>
          </a:r>
        </a:p>
      </dgm:t>
    </dgm:pt>
    <dgm:pt modelId="{41D2EF94-3588-4F5C-A1D1-FF2CAAEBAE27}" type="parTrans" cxnId="{BA8A613A-4166-4FC0-AD6C-7AA1B67693F6}">
      <dgm:prSet/>
      <dgm:spPr/>
      <dgm:t>
        <a:bodyPr/>
        <a:lstStyle/>
        <a:p>
          <a:endParaRPr lang="en-US"/>
        </a:p>
      </dgm:t>
    </dgm:pt>
    <dgm:pt modelId="{A660AE60-567A-4C8A-A6F4-2D946450E08C}" type="sibTrans" cxnId="{BA8A613A-4166-4FC0-AD6C-7AA1B67693F6}">
      <dgm:prSet/>
      <dgm:spPr/>
      <dgm:t>
        <a:bodyPr/>
        <a:lstStyle/>
        <a:p>
          <a:endParaRPr lang="en-US"/>
        </a:p>
      </dgm:t>
    </dgm:pt>
    <dgm:pt modelId="{F587AB08-C4D3-4C6E-AE92-EECB3DD0A4DC}">
      <dgm:prSet phldrT="[Text]"/>
      <dgm:spPr/>
      <dgm:t>
        <a:bodyPr/>
        <a:lstStyle/>
        <a:p>
          <a:r>
            <a:rPr lang="en-US"/>
            <a:t>Norms</a:t>
          </a:r>
          <a:endParaRPr lang="en-US" dirty="0"/>
        </a:p>
      </dgm:t>
    </dgm:pt>
    <dgm:pt modelId="{4F491893-9BA1-4D55-A609-89FC069B6DDA}" type="parTrans" cxnId="{3F1C7BF9-45A8-493A-8EC3-E642798F9524}">
      <dgm:prSet/>
      <dgm:spPr/>
      <dgm:t>
        <a:bodyPr/>
        <a:lstStyle/>
        <a:p>
          <a:endParaRPr lang="en-US"/>
        </a:p>
      </dgm:t>
    </dgm:pt>
    <dgm:pt modelId="{0ADF684C-5E0A-424F-8F08-A3EC112DCE21}" type="sibTrans" cxnId="{3F1C7BF9-45A8-493A-8EC3-E642798F9524}">
      <dgm:prSet/>
      <dgm:spPr/>
      <dgm:t>
        <a:bodyPr/>
        <a:lstStyle/>
        <a:p>
          <a:endParaRPr lang="en-US"/>
        </a:p>
      </dgm:t>
    </dgm:pt>
    <dgm:pt modelId="{FB101435-3FA5-484F-ACD0-AAA7EFBB0FE1}" type="pres">
      <dgm:prSet presAssocID="{4A02061B-B7E2-4447-947B-329E8BB5AB54}" presName="Name0" presStyleCnt="0">
        <dgm:presLayoutVars>
          <dgm:dir/>
          <dgm:resizeHandles val="exact"/>
        </dgm:presLayoutVars>
      </dgm:prSet>
      <dgm:spPr/>
    </dgm:pt>
    <dgm:pt modelId="{6152121F-EBA2-42EF-8337-BD1EBFD179F7}" type="pres">
      <dgm:prSet presAssocID="{4A02061B-B7E2-4447-947B-329E8BB5AB54}" presName="fgShape" presStyleLbl="fgShp" presStyleIdx="0" presStyleCnt="1"/>
      <dgm:spPr/>
    </dgm:pt>
    <dgm:pt modelId="{A27BD800-80AA-4FB0-84FB-783CB41FCD89}" type="pres">
      <dgm:prSet presAssocID="{4A02061B-B7E2-4447-947B-329E8BB5AB54}" presName="linComp" presStyleCnt="0"/>
      <dgm:spPr/>
    </dgm:pt>
    <dgm:pt modelId="{432D6E22-EFC1-4A7D-951A-7E17934B4239}" type="pres">
      <dgm:prSet presAssocID="{1D615588-DFE0-4611-AEA7-3260BD9CCAA5}" presName="compNode" presStyleCnt="0"/>
      <dgm:spPr/>
    </dgm:pt>
    <dgm:pt modelId="{2C82C552-EE5E-40EF-A2AF-70546FC3A664}" type="pres">
      <dgm:prSet presAssocID="{1D615588-DFE0-4611-AEA7-3260BD9CCAA5}" presName="bkgdShape" presStyleLbl="node1" presStyleIdx="0" presStyleCnt="3"/>
      <dgm:spPr/>
    </dgm:pt>
    <dgm:pt modelId="{D107C6B7-FEBA-4AD7-A25A-22F85918417C}" type="pres">
      <dgm:prSet presAssocID="{1D615588-DFE0-4611-AEA7-3260BD9CCAA5}" presName="nodeTx" presStyleLbl="node1" presStyleIdx="0" presStyleCnt="3">
        <dgm:presLayoutVars>
          <dgm:bulletEnabled val="1"/>
        </dgm:presLayoutVars>
      </dgm:prSet>
      <dgm:spPr/>
    </dgm:pt>
    <dgm:pt modelId="{C87031C9-1029-455A-AF46-6E72D30B754F}" type="pres">
      <dgm:prSet presAssocID="{1D615588-DFE0-4611-AEA7-3260BD9CCAA5}" presName="invisiNode" presStyleLbl="node1" presStyleIdx="0" presStyleCnt="3"/>
      <dgm:spPr/>
    </dgm:pt>
    <dgm:pt modelId="{FB81F515-57B8-4D3B-91B7-E75DFE87D20F}" type="pres">
      <dgm:prSet presAssocID="{1D615588-DFE0-4611-AEA7-3260BD9CCAA5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613A2D6-6730-4AF2-822D-C32D063648D2}" type="pres">
      <dgm:prSet presAssocID="{4C29C3E3-5FFE-4BA5-9151-1F486853E6D5}" presName="sibTrans" presStyleLbl="sibTrans2D1" presStyleIdx="0" presStyleCnt="0"/>
      <dgm:spPr/>
    </dgm:pt>
    <dgm:pt modelId="{258B6586-354A-4DB3-A74E-78355793B15A}" type="pres">
      <dgm:prSet presAssocID="{F587AB08-C4D3-4C6E-AE92-EECB3DD0A4DC}" presName="compNode" presStyleCnt="0"/>
      <dgm:spPr/>
    </dgm:pt>
    <dgm:pt modelId="{6F89DC8F-CE91-447C-8E0D-9AC01A3A8EBC}" type="pres">
      <dgm:prSet presAssocID="{F587AB08-C4D3-4C6E-AE92-EECB3DD0A4DC}" presName="bkgdShape" presStyleLbl="node1" presStyleIdx="1" presStyleCnt="3"/>
      <dgm:spPr/>
    </dgm:pt>
    <dgm:pt modelId="{6311001F-40A1-4801-9AEC-2CB4B1EDDEC1}" type="pres">
      <dgm:prSet presAssocID="{F587AB08-C4D3-4C6E-AE92-EECB3DD0A4DC}" presName="nodeTx" presStyleLbl="node1" presStyleIdx="1" presStyleCnt="3">
        <dgm:presLayoutVars>
          <dgm:bulletEnabled val="1"/>
        </dgm:presLayoutVars>
      </dgm:prSet>
      <dgm:spPr/>
    </dgm:pt>
    <dgm:pt modelId="{D250D94B-8D32-43BC-85A3-4F00B0498A06}" type="pres">
      <dgm:prSet presAssocID="{F587AB08-C4D3-4C6E-AE92-EECB3DD0A4DC}" presName="invisiNode" presStyleLbl="node1" presStyleIdx="1" presStyleCnt="3"/>
      <dgm:spPr/>
    </dgm:pt>
    <dgm:pt modelId="{2E937844-7531-4DE5-ABF6-17123BC9A56C}" type="pres">
      <dgm:prSet presAssocID="{F587AB08-C4D3-4C6E-AE92-EECB3DD0A4DC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6BDE1A6-D65C-46AD-A592-2F32DEA71181}" type="pres">
      <dgm:prSet presAssocID="{0ADF684C-5E0A-424F-8F08-A3EC112DCE21}" presName="sibTrans" presStyleLbl="sibTrans2D1" presStyleIdx="0" presStyleCnt="0"/>
      <dgm:spPr/>
    </dgm:pt>
    <dgm:pt modelId="{DD520E9F-AB2F-451B-ACEE-4684EB3CF6AF}" type="pres">
      <dgm:prSet presAssocID="{CCAB5562-5DBF-4F58-8032-75B9D84D1461}" presName="compNode" presStyleCnt="0"/>
      <dgm:spPr/>
    </dgm:pt>
    <dgm:pt modelId="{9971E1C5-39C4-4AB5-BC4C-8EC434B0498D}" type="pres">
      <dgm:prSet presAssocID="{CCAB5562-5DBF-4F58-8032-75B9D84D1461}" presName="bkgdShape" presStyleLbl="node1" presStyleIdx="2" presStyleCnt="3"/>
      <dgm:spPr/>
    </dgm:pt>
    <dgm:pt modelId="{BD56B290-698F-4E7E-AE64-C508E707829A}" type="pres">
      <dgm:prSet presAssocID="{CCAB5562-5DBF-4F58-8032-75B9D84D1461}" presName="nodeTx" presStyleLbl="node1" presStyleIdx="2" presStyleCnt="3">
        <dgm:presLayoutVars>
          <dgm:bulletEnabled val="1"/>
        </dgm:presLayoutVars>
      </dgm:prSet>
      <dgm:spPr/>
    </dgm:pt>
    <dgm:pt modelId="{0ECAEB33-AD6B-4092-BD16-D661D10F4D2B}" type="pres">
      <dgm:prSet presAssocID="{CCAB5562-5DBF-4F58-8032-75B9D84D1461}" presName="invisiNode" presStyleLbl="node1" presStyleIdx="2" presStyleCnt="3"/>
      <dgm:spPr/>
    </dgm:pt>
    <dgm:pt modelId="{43A2F180-EE03-43B3-B375-5F661E521992}" type="pres">
      <dgm:prSet presAssocID="{CCAB5562-5DBF-4F58-8032-75B9D84D1461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2B52325-DEED-4A09-9E0A-8C8D5475923F}" type="presOf" srcId="{F587AB08-C4D3-4C6E-AE92-EECB3DD0A4DC}" destId="{6F89DC8F-CE91-447C-8E0D-9AC01A3A8EBC}" srcOrd="0" destOrd="0" presId="urn:microsoft.com/office/officeart/2005/8/layout/hList7"/>
    <dgm:cxn modelId="{7CAA3732-3259-4EB4-8A5A-E00C53B87851}" type="presOf" srcId="{1D615588-DFE0-4611-AEA7-3260BD9CCAA5}" destId="{D107C6B7-FEBA-4AD7-A25A-22F85918417C}" srcOrd="1" destOrd="0" presId="urn:microsoft.com/office/officeart/2005/8/layout/hList7"/>
    <dgm:cxn modelId="{BA8A613A-4166-4FC0-AD6C-7AA1B67693F6}" srcId="{4A02061B-B7E2-4447-947B-329E8BB5AB54}" destId="{CCAB5562-5DBF-4F58-8032-75B9D84D1461}" srcOrd="2" destOrd="0" parTransId="{41D2EF94-3588-4F5C-A1D1-FF2CAAEBAE27}" sibTransId="{A660AE60-567A-4C8A-A6F4-2D946450E08C}"/>
    <dgm:cxn modelId="{3E066E3D-CB41-4469-9322-C29FB4A655B8}" type="presOf" srcId="{0ADF684C-5E0A-424F-8F08-A3EC112DCE21}" destId="{26BDE1A6-D65C-46AD-A592-2F32DEA71181}" srcOrd="0" destOrd="0" presId="urn:microsoft.com/office/officeart/2005/8/layout/hList7"/>
    <dgm:cxn modelId="{1B5FEC5E-15E8-43F6-BEFE-D77373F81586}" type="presOf" srcId="{4C29C3E3-5FFE-4BA5-9151-1F486853E6D5}" destId="{9613A2D6-6730-4AF2-822D-C32D063648D2}" srcOrd="0" destOrd="0" presId="urn:microsoft.com/office/officeart/2005/8/layout/hList7"/>
    <dgm:cxn modelId="{BE0C6E65-63E4-4C52-827E-41E7924BB25D}" type="presOf" srcId="{F587AB08-C4D3-4C6E-AE92-EECB3DD0A4DC}" destId="{6311001F-40A1-4801-9AEC-2CB4B1EDDEC1}" srcOrd="1" destOrd="0" presId="urn:microsoft.com/office/officeart/2005/8/layout/hList7"/>
    <dgm:cxn modelId="{A127336B-3B16-4921-93A2-1329F3980DD1}" type="presOf" srcId="{CCAB5562-5DBF-4F58-8032-75B9D84D1461}" destId="{BD56B290-698F-4E7E-AE64-C508E707829A}" srcOrd="1" destOrd="0" presId="urn:microsoft.com/office/officeart/2005/8/layout/hList7"/>
    <dgm:cxn modelId="{62774C71-CA98-4075-9617-D829049F3F2B}" type="presOf" srcId="{4A02061B-B7E2-4447-947B-329E8BB5AB54}" destId="{FB101435-3FA5-484F-ACD0-AAA7EFBB0FE1}" srcOrd="0" destOrd="0" presId="urn:microsoft.com/office/officeart/2005/8/layout/hList7"/>
    <dgm:cxn modelId="{6FE47F55-3A16-4B23-9D1D-98849F0E6845}" type="presOf" srcId="{CCAB5562-5DBF-4F58-8032-75B9D84D1461}" destId="{9971E1C5-39C4-4AB5-BC4C-8EC434B0498D}" srcOrd="0" destOrd="0" presId="urn:microsoft.com/office/officeart/2005/8/layout/hList7"/>
    <dgm:cxn modelId="{B5823886-477F-4CA1-934E-3E07733AB2C8}" type="presOf" srcId="{1D615588-DFE0-4611-AEA7-3260BD9CCAA5}" destId="{2C82C552-EE5E-40EF-A2AF-70546FC3A664}" srcOrd="0" destOrd="0" presId="urn:microsoft.com/office/officeart/2005/8/layout/hList7"/>
    <dgm:cxn modelId="{37D21594-6C80-498A-BB3E-A6F4DF80A19A}" srcId="{4A02061B-B7E2-4447-947B-329E8BB5AB54}" destId="{1D615588-DFE0-4611-AEA7-3260BD9CCAA5}" srcOrd="0" destOrd="0" parTransId="{C357FB6C-7AC9-4025-93F2-5C3C5AFA6CD5}" sibTransId="{4C29C3E3-5FFE-4BA5-9151-1F486853E6D5}"/>
    <dgm:cxn modelId="{3F1C7BF9-45A8-493A-8EC3-E642798F9524}" srcId="{4A02061B-B7E2-4447-947B-329E8BB5AB54}" destId="{F587AB08-C4D3-4C6E-AE92-EECB3DD0A4DC}" srcOrd="1" destOrd="0" parTransId="{4F491893-9BA1-4D55-A609-89FC069B6DDA}" sibTransId="{0ADF684C-5E0A-424F-8F08-A3EC112DCE21}"/>
    <dgm:cxn modelId="{8ADF963C-E259-43CD-BA5D-5DC35420DDDF}" type="presParOf" srcId="{FB101435-3FA5-484F-ACD0-AAA7EFBB0FE1}" destId="{6152121F-EBA2-42EF-8337-BD1EBFD179F7}" srcOrd="0" destOrd="0" presId="urn:microsoft.com/office/officeart/2005/8/layout/hList7"/>
    <dgm:cxn modelId="{804254EF-B2B7-4045-8CEC-72363989B0D1}" type="presParOf" srcId="{FB101435-3FA5-484F-ACD0-AAA7EFBB0FE1}" destId="{A27BD800-80AA-4FB0-84FB-783CB41FCD89}" srcOrd="1" destOrd="0" presId="urn:microsoft.com/office/officeart/2005/8/layout/hList7"/>
    <dgm:cxn modelId="{20070780-B27A-40FC-9A89-0E9927E54F87}" type="presParOf" srcId="{A27BD800-80AA-4FB0-84FB-783CB41FCD89}" destId="{432D6E22-EFC1-4A7D-951A-7E17934B4239}" srcOrd="0" destOrd="0" presId="urn:microsoft.com/office/officeart/2005/8/layout/hList7"/>
    <dgm:cxn modelId="{E99A80BD-4ACD-4588-9A37-9356A118925E}" type="presParOf" srcId="{432D6E22-EFC1-4A7D-951A-7E17934B4239}" destId="{2C82C552-EE5E-40EF-A2AF-70546FC3A664}" srcOrd="0" destOrd="0" presId="urn:microsoft.com/office/officeart/2005/8/layout/hList7"/>
    <dgm:cxn modelId="{AE58B8EB-6029-4A85-A745-56B213BC8CF8}" type="presParOf" srcId="{432D6E22-EFC1-4A7D-951A-7E17934B4239}" destId="{D107C6B7-FEBA-4AD7-A25A-22F85918417C}" srcOrd="1" destOrd="0" presId="urn:microsoft.com/office/officeart/2005/8/layout/hList7"/>
    <dgm:cxn modelId="{DD67DC14-B3FB-4137-B624-FDAA3CB74F8C}" type="presParOf" srcId="{432D6E22-EFC1-4A7D-951A-7E17934B4239}" destId="{C87031C9-1029-455A-AF46-6E72D30B754F}" srcOrd="2" destOrd="0" presId="urn:microsoft.com/office/officeart/2005/8/layout/hList7"/>
    <dgm:cxn modelId="{A4586460-33FD-42EA-B352-FC883AFA3513}" type="presParOf" srcId="{432D6E22-EFC1-4A7D-951A-7E17934B4239}" destId="{FB81F515-57B8-4D3B-91B7-E75DFE87D20F}" srcOrd="3" destOrd="0" presId="urn:microsoft.com/office/officeart/2005/8/layout/hList7"/>
    <dgm:cxn modelId="{9CB52666-E4A0-4304-9412-2676664EDFB1}" type="presParOf" srcId="{A27BD800-80AA-4FB0-84FB-783CB41FCD89}" destId="{9613A2D6-6730-4AF2-822D-C32D063648D2}" srcOrd="1" destOrd="0" presId="urn:microsoft.com/office/officeart/2005/8/layout/hList7"/>
    <dgm:cxn modelId="{AFB34337-4FCE-41DB-9FEF-329A01E3588B}" type="presParOf" srcId="{A27BD800-80AA-4FB0-84FB-783CB41FCD89}" destId="{258B6586-354A-4DB3-A74E-78355793B15A}" srcOrd="2" destOrd="0" presId="urn:microsoft.com/office/officeart/2005/8/layout/hList7"/>
    <dgm:cxn modelId="{600E4553-3EF3-44B8-81CF-554867FC68B8}" type="presParOf" srcId="{258B6586-354A-4DB3-A74E-78355793B15A}" destId="{6F89DC8F-CE91-447C-8E0D-9AC01A3A8EBC}" srcOrd="0" destOrd="0" presId="urn:microsoft.com/office/officeart/2005/8/layout/hList7"/>
    <dgm:cxn modelId="{B5BBA08E-2A05-431A-9B0B-E3FA120DBCF7}" type="presParOf" srcId="{258B6586-354A-4DB3-A74E-78355793B15A}" destId="{6311001F-40A1-4801-9AEC-2CB4B1EDDEC1}" srcOrd="1" destOrd="0" presId="urn:microsoft.com/office/officeart/2005/8/layout/hList7"/>
    <dgm:cxn modelId="{94DB2C5B-2388-43D8-ADE2-848907717F4B}" type="presParOf" srcId="{258B6586-354A-4DB3-A74E-78355793B15A}" destId="{D250D94B-8D32-43BC-85A3-4F00B0498A06}" srcOrd="2" destOrd="0" presId="urn:microsoft.com/office/officeart/2005/8/layout/hList7"/>
    <dgm:cxn modelId="{9648B2A9-B0EB-4CAE-9F30-2867ECBC7AE3}" type="presParOf" srcId="{258B6586-354A-4DB3-A74E-78355793B15A}" destId="{2E937844-7531-4DE5-ABF6-17123BC9A56C}" srcOrd="3" destOrd="0" presId="urn:microsoft.com/office/officeart/2005/8/layout/hList7"/>
    <dgm:cxn modelId="{5B7AE6CF-6CAD-4021-B3F1-B5A7C19E7A1C}" type="presParOf" srcId="{A27BD800-80AA-4FB0-84FB-783CB41FCD89}" destId="{26BDE1A6-D65C-46AD-A592-2F32DEA71181}" srcOrd="3" destOrd="0" presId="urn:microsoft.com/office/officeart/2005/8/layout/hList7"/>
    <dgm:cxn modelId="{BB0EFD04-0DF5-4D80-A222-F6A651880267}" type="presParOf" srcId="{A27BD800-80AA-4FB0-84FB-783CB41FCD89}" destId="{DD520E9F-AB2F-451B-ACEE-4684EB3CF6AF}" srcOrd="4" destOrd="0" presId="urn:microsoft.com/office/officeart/2005/8/layout/hList7"/>
    <dgm:cxn modelId="{521FAF24-4C69-4879-93D1-D84422894A9A}" type="presParOf" srcId="{DD520E9F-AB2F-451B-ACEE-4684EB3CF6AF}" destId="{9971E1C5-39C4-4AB5-BC4C-8EC434B0498D}" srcOrd="0" destOrd="0" presId="urn:microsoft.com/office/officeart/2005/8/layout/hList7"/>
    <dgm:cxn modelId="{D619CAAE-30C0-4730-AF99-9AECD917C937}" type="presParOf" srcId="{DD520E9F-AB2F-451B-ACEE-4684EB3CF6AF}" destId="{BD56B290-698F-4E7E-AE64-C508E707829A}" srcOrd="1" destOrd="0" presId="urn:microsoft.com/office/officeart/2005/8/layout/hList7"/>
    <dgm:cxn modelId="{77B29863-45FC-4180-AC69-AA4FAC33A6C5}" type="presParOf" srcId="{DD520E9F-AB2F-451B-ACEE-4684EB3CF6AF}" destId="{0ECAEB33-AD6B-4092-BD16-D661D10F4D2B}" srcOrd="2" destOrd="0" presId="urn:microsoft.com/office/officeart/2005/8/layout/hList7"/>
    <dgm:cxn modelId="{B9E8E484-D0D3-4D3B-9BDB-FA5880C0083E}" type="presParOf" srcId="{DD520E9F-AB2F-451B-ACEE-4684EB3CF6AF}" destId="{43A2F180-EE03-43B3-B375-5F661E52199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9F78FA-D0F9-4FCF-9B56-84819AF38298}" type="doc">
      <dgm:prSet loTypeId="urn:microsoft.com/office/officeart/2005/8/layout/vProcess5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F8E0C5-F463-4B7C-A1BA-38B1BAD3D8E1}">
      <dgm:prSet phldrT="[Text]"/>
      <dgm:spPr/>
      <dgm:t>
        <a:bodyPr/>
        <a:lstStyle/>
        <a:p>
          <a:r>
            <a:rPr lang="en-US" dirty="0"/>
            <a:t>Time spent together</a:t>
          </a:r>
        </a:p>
      </dgm:t>
    </dgm:pt>
    <dgm:pt modelId="{BBBA9697-8FEA-4F48-AD3B-6AC3CFF3D756}" type="parTrans" cxnId="{82B77ED5-FB6D-4D8C-AE36-62FE52A08FD9}">
      <dgm:prSet/>
      <dgm:spPr/>
      <dgm:t>
        <a:bodyPr/>
        <a:lstStyle/>
        <a:p>
          <a:endParaRPr lang="en-US"/>
        </a:p>
      </dgm:t>
    </dgm:pt>
    <dgm:pt modelId="{1DB09CBC-C6B6-4BFC-93EB-492A43E3FBCC}" type="sibTrans" cxnId="{82B77ED5-FB6D-4D8C-AE36-62FE52A08FD9}">
      <dgm:prSet/>
      <dgm:spPr/>
      <dgm:t>
        <a:bodyPr/>
        <a:lstStyle/>
        <a:p>
          <a:endParaRPr lang="en-US"/>
        </a:p>
      </dgm:t>
    </dgm:pt>
    <dgm:pt modelId="{12C2ED4A-83FF-4EDB-9595-FEB29BC2409F}">
      <dgm:prSet phldrT="[Text]"/>
      <dgm:spPr/>
      <dgm:t>
        <a:bodyPr/>
        <a:lstStyle/>
        <a:p>
          <a:r>
            <a:rPr lang="en-IN" b="1" i="0"/>
            <a:t>Shared values</a:t>
          </a:r>
          <a:endParaRPr lang="en-US" dirty="0"/>
        </a:p>
      </dgm:t>
    </dgm:pt>
    <dgm:pt modelId="{B68ED628-4F23-4DF4-A886-7901EF7D8AFA}" type="parTrans" cxnId="{F8272D36-B439-409C-90F3-04C49D4E72D1}">
      <dgm:prSet/>
      <dgm:spPr/>
      <dgm:t>
        <a:bodyPr/>
        <a:lstStyle/>
        <a:p>
          <a:endParaRPr lang="en-US"/>
        </a:p>
      </dgm:t>
    </dgm:pt>
    <dgm:pt modelId="{7D78D1DD-04FA-459A-8D5A-AF2F6A68DC86}" type="sibTrans" cxnId="{F8272D36-B439-409C-90F3-04C49D4E72D1}">
      <dgm:prSet/>
      <dgm:spPr/>
      <dgm:t>
        <a:bodyPr/>
        <a:lstStyle/>
        <a:p>
          <a:endParaRPr lang="en-US"/>
        </a:p>
      </dgm:t>
    </dgm:pt>
    <dgm:pt modelId="{D4ABACD1-DB6F-495A-BBA0-84D68A05B4FE}">
      <dgm:prSet phldrT="[Text]"/>
      <dgm:spPr/>
      <dgm:t>
        <a:bodyPr/>
        <a:lstStyle/>
        <a:p>
          <a:r>
            <a:rPr lang="en-US" dirty="0"/>
            <a:t>Group Size</a:t>
          </a:r>
        </a:p>
      </dgm:t>
    </dgm:pt>
    <dgm:pt modelId="{8C3F9F5D-0044-4AEA-9279-A268A7803373}" type="parTrans" cxnId="{0BDC1F1B-BF5F-4645-9A6F-C53A5AD393D7}">
      <dgm:prSet/>
      <dgm:spPr/>
      <dgm:t>
        <a:bodyPr/>
        <a:lstStyle/>
        <a:p>
          <a:endParaRPr lang="en-US"/>
        </a:p>
      </dgm:t>
    </dgm:pt>
    <dgm:pt modelId="{A00F232D-9685-49E0-BE6A-FF4E360191EC}" type="sibTrans" cxnId="{0BDC1F1B-BF5F-4645-9A6F-C53A5AD393D7}">
      <dgm:prSet/>
      <dgm:spPr/>
      <dgm:t>
        <a:bodyPr/>
        <a:lstStyle/>
        <a:p>
          <a:endParaRPr lang="en-US"/>
        </a:p>
      </dgm:t>
    </dgm:pt>
    <dgm:pt modelId="{95C1EF9F-6FB4-481B-A5D0-43FAE90B5873}">
      <dgm:prSet phldrT="[Text]"/>
      <dgm:spPr/>
      <dgm:t>
        <a:bodyPr/>
        <a:lstStyle/>
        <a:p>
          <a:r>
            <a:rPr lang="en-IN" b="1" i="0" dirty="0" err="1"/>
            <a:t>Behavior</a:t>
          </a:r>
          <a:r>
            <a:rPr lang="en-IN" b="1" i="0" dirty="0"/>
            <a:t> management</a:t>
          </a:r>
          <a:endParaRPr lang="en-US" dirty="0"/>
        </a:p>
      </dgm:t>
    </dgm:pt>
    <dgm:pt modelId="{54070EB2-307D-4E9C-AEBD-AB0062E13055}" type="parTrans" cxnId="{E100B46F-F5AA-4951-857F-DD1E121D2155}">
      <dgm:prSet/>
      <dgm:spPr/>
      <dgm:t>
        <a:bodyPr/>
        <a:lstStyle/>
        <a:p>
          <a:endParaRPr lang="en-IN"/>
        </a:p>
      </dgm:t>
    </dgm:pt>
    <dgm:pt modelId="{C9AA64FD-5F3A-4E68-937C-322CDF7B78FF}" type="sibTrans" cxnId="{E100B46F-F5AA-4951-857F-DD1E121D2155}">
      <dgm:prSet/>
      <dgm:spPr/>
      <dgm:t>
        <a:bodyPr/>
        <a:lstStyle/>
        <a:p>
          <a:endParaRPr lang="en-US"/>
        </a:p>
      </dgm:t>
    </dgm:pt>
    <dgm:pt modelId="{FC8F168B-851B-4397-9204-9F2EDFBF993D}">
      <dgm:prSet phldrT="[Text]"/>
      <dgm:spPr/>
      <dgm:t>
        <a:bodyPr/>
        <a:lstStyle/>
        <a:p>
          <a:r>
            <a:rPr lang="en-IN" b="1" i="0" dirty="0"/>
            <a:t>Management </a:t>
          </a:r>
          <a:r>
            <a:rPr lang="en-IN" b="1" i="0" dirty="0" err="1"/>
            <a:t>behavior</a:t>
          </a:r>
          <a:endParaRPr lang="en-US" dirty="0"/>
        </a:p>
      </dgm:t>
    </dgm:pt>
    <dgm:pt modelId="{6FD0128E-4E41-44D5-91F2-26FA540D0C54}" type="parTrans" cxnId="{B2E88C71-70CA-4F79-B9C9-4671E70CB03D}">
      <dgm:prSet/>
      <dgm:spPr/>
      <dgm:t>
        <a:bodyPr/>
        <a:lstStyle/>
        <a:p>
          <a:endParaRPr lang="en-IN"/>
        </a:p>
      </dgm:t>
    </dgm:pt>
    <dgm:pt modelId="{7B1C87F8-63B0-4503-B9DD-910FBB8A9444}" type="sibTrans" cxnId="{B2E88C71-70CA-4F79-B9C9-4671E70CB03D}">
      <dgm:prSet/>
      <dgm:spPr/>
      <dgm:t>
        <a:bodyPr/>
        <a:lstStyle/>
        <a:p>
          <a:endParaRPr lang="en-IN"/>
        </a:p>
      </dgm:t>
    </dgm:pt>
    <dgm:pt modelId="{BF0AA1FC-FCF1-4430-87C9-F65842867EFF}" type="pres">
      <dgm:prSet presAssocID="{089F78FA-D0F9-4FCF-9B56-84819AF38298}" presName="outerComposite" presStyleCnt="0">
        <dgm:presLayoutVars>
          <dgm:chMax val="5"/>
          <dgm:dir/>
          <dgm:resizeHandles val="exact"/>
        </dgm:presLayoutVars>
      </dgm:prSet>
      <dgm:spPr/>
    </dgm:pt>
    <dgm:pt modelId="{ED5C1A0F-0E68-4B95-A5B5-89505E2CC535}" type="pres">
      <dgm:prSet presAssocID="{089F78FA-D0F9-4FCF-9B56-84819AF38298}" presName="dummyMaxCanvas" presStyleCnt="0">
        <dgm:presLayoutVars/>
      </dgm:prSet>
      <dgm:spPr/>
    </dgm:pt>
    <dgm:pt modelId="{B9AE510E-B291-495B-8FB1-64449158F9B6}" type="pres">
      <dgm:prSet presAssocID="{089F78FA-D0F9-4FCF-9B56-84819AF38298}" presName="FiveNodes_1" presStyleLbl="node1" presStyleIdx="0" presStyleCnt="5">
        <dgm:presLayoutVars>
          <dgm:bulletEnabled val="1"/>
        </dgm:presLayoutVars>
      </dgm:prSet>
      <dgm:spPr/>
    </dgm:pt>
    <dgm:pt modelId="{85BC887B-6249-4832-9266-EA1E42523672}" type="pres">
      <dgm:prSet presAssocID="{089F78FA-D0F9-4FCF-9B56-84819AF38298}" presName="FiveNodes_2" presStyleLbl="node1" presStyleIdx="1" presStyleCnt="5">
        <dgm:presLayoutVars>
          <dgm:bulletEnabled val="1"/>
        </dgm:presLayoutVars>
      </dgm:prSet>
      <dgm:spPr/>
    </dgm:pt>
    <dgm:pt modelId="{1ED21827-D685-43BB-B52D-EF94C5BDCDDE}" type="pres">
      <dgm:prSet presAssocID="{089F78FA-D0F9-4FCF-9B56-84819AF38298}" presName="FiveNodes_3" presStyleLbl="node1" presStyleIdx="2" presStyleCnt="5">
        <dgm:presLayoutVars>
          <dgm:bulletEnabled val="1"/>
        </dgm:presLayoutVars>
      </dgm:prSet>
      <dgm:spPr/>
    </dgm:pt>
    <dgm:pt modelId="{419DCC17-CF84-4009-8A19-1FBE9475A8F3}" type="pres">
      <dgm:prSet presAssocID="{089F78FA-D0F9-4FCF-9B56-84819AF38298}" presName="FiveNodes_4" presStyleLbl="node1" presStyleIdx="3" presStyleCnt="5">
        <dgm:presLayoutVars>
          <dgm:bulletEnabled val="1"/>
        </dgm:presLayoutVars>
      </dgm:prSet>
      <dgm:spPr/>
    </dgm:pt>
    <dgm:pt modelId="{02893B16-24B0-4EEF-B2E9-D8A366F83617}" type="pres">
      <dgm:prSet presAssocID="{089F78FA-D0F9-4FCF-9B56-84819AF38298}" presName="FiveNodes_5" presStyleLbl="node1" presStyleIdx="4" presStyleCnt="5">
        <dgm:presLayoutVars>
          <dgm:bulletEnabled val="1"/>
        </dgm:presLayoutVars>
      </dgm:prSet>
      <dgm:spPr/>
    </dgm:pt>
    <dgm:pt modelId="{8326B1E3-9D91-48DC-BBD9-4F114FA32502}" type="pres">
      <dgm:prSet presAssocID="{089F78FA-D0F9-4FCF-9B56-84819AF38298}" presName="FiveConn_1-2" presStyleLbl="fgAccFollowNode1" presStyleIdx="0" presStyleCnt="4">
        <dgm:presLayoutVars>
          <dgm:bulletEnabled val="1"/>
        </dgm:presLayoutVars>
      </dgm:prSet>
      <dgm:spPr/>
    </dgm:pt>
    <dgm:pt modelId="{45A9C5BA-F88A-493D-BCF0-EE328C83462E}" type="pres">
      <dgm:prSet presAssocID="{089F78FA-D0F9-4FCF-9B56-84819AF38298}" presName="FiveConn_2-3" presStyleLbl="fgAccFollowNode1" presStyleIdx="1" presStyleCnt="4">
        <dgm:presLayoutVars>
          <dgm:bulletEnabled val="1"/>
        </dgm:presLayoutVars>
      </dgm:prSet>
      <dgm:spPr/>
    </dgm:pt>
    <dgm:pt modelId="{19305D3F-481D-4D23-A4EF-AC6A65A84FED}" type="pres">
      <dgm:prSet presAssocID="{089F78FA-D0F9-4FCF-9B56-84819AF38298}" presName="FiveConn_3-4" presStyleLbl="fgAccFollowNode1" presStyleIdx="2" presStyleCnt="4">
        <dgm:presLayoutVars>
          <dgm:bulletEnabled val="1"/>
        </dgm:presLayoutVars>
      </dgm:prSet>
      <dgm:spPr/>
    </dgm:pt>
    <dgm:pt modelId="{15154A88-2FEA-4373-8273-951AD7DDE7B4}" type="pres">
      <dgm:prSet presAssocID="{089F78FA-D0F9-4FCF-9B56-84819AF38298}" presName="FiveConn_4-5" presStyleLbl="fgAccFollowNode1" presStyleIdx="3" presStyleCnt="4">
        <dgm:presLayoutVars>
          <dgm:bulletEnabled val="1"/>
        </dgm:presLayoutVars>
      </dgm:prSet>
      <dgm:spPr/>
    </dgm:pt>
    <dgm:pt modelId="{EDCE7BE7-FD81-4659-8DB8-8BACD4B1D011}" type="pres">
      <dgm:prSet presAssocID="{089F78FA-D0F9-4FCF-9B56-84819AF38298}" presName="FiveNodes_1_text" presStyleLbl="node1" presStyleIdx="4" presStyleCnt="5">
        <dgm:presLayoutVars>
          <dgm:bulletEnabled val="1"/>
        </dgm:presLayoutVars>
      </dgm:prSet>
      <dgm:spPr/>
    </dgm:pt>
    <dgm:pt modelId="{D2790E7C-6AA3-4860-B944-009E03C3ABD4}" type="pres">
      <dgm:prSet presAssocID="{089F78FA-D0F9-4FCF-9B56-84819AF38298}" presName="FiveNodes_2_text" presStyleLbl="node1" presStyleIdx="4" presStyleCnt="5">
        <dgm:presLayoutVars>
          <dgm:bulletEnabled val="1"/>
        </dgm:presLayoutVars>
      </dgm:prSet>
      <dgm:spPr/>
    </dgm:pt>
    <dgm:pt modelId="{20ECC0C6-D663-45E6-BF5D-D8005FA6F655}" type="pres">
      <dgm:prSet presAssocID="{089F78FA-D0F9-4FCF-9B56-84819AF38298}" presName="FiveNodes_3_text" presStyleLbl="node1" presStyleIdx="4" presStyleCnt="5">
        <dgm:presLayoutVars>
          <dgm:bulletEnabled val="1"/>
        </dgm:presLayoutVars>
      </dgm:prSet>
      <dgm:spPr/>
    </dgm:pt>
    <dgm:pt modelId="{8BE985A7-E415-4D62-8A56-1B93A0C04553}" type="pres">
      <dgm:prSet presAssocID="{089F78FA-D0F9-4FCF-9B56-84819AF38298}" presName="FiveNodes_4_text" presStyleLbl="node1" presStyleIdx="4" presStyleCnt="5">
        <dgm:presLayoutVars>
          <dgm:bulletEnabled val="1"/>
        </dgm:presLayoutVars>
      </dgm:prSet>
      <dgm:spPr/>
    </dgm:pt>
    <dgm:pt modelId="{C51009BB-CCF8-4909-994E-A44AFB60C6C8}" type="pres">
      <dgm:prSet presAssocID="{089F78FA-D0F9-4FCF-9B56-84819AF3829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2312F09-7F2E-42CA-A849-7ED08A392082}" type="presOf" srcId="{FC8F168B-851B-4397-9204-9F2EDFBF993D}" destId="{C51009BB-CCF8-4909-994E-A44AFB60C6C8}" srcOrd="1" destOrd="0" presId="urn:microsoft.com/office/officeart/2005/8/layout/vProcess5"/>
    <dgm:cxn modelId="{90EFC60B-A0F4-40D3-A2BE-2F95249D50CA}" type="presOf" srcId="{0DF8E0C5-F463-4B7C-A1BA-38B1BAD3D8E1}" destId="{B9AE510E-B291-495B-8FB1-64449158F9B6}" srcOrd="0" destOrd="0" presId="urn:microsoft.com/office/officeart/2005/8/layout/vProcess5"/>
    <dgm:cxn modelId="{AA5A170C-95EC-4BEA-8DF6-2775294EABAB}" type="presOf" srcId="{FC8F168B-851B-4397-9204-9F2EDFBF993D}" destId="{02893B16-24B0-4EEF-B2E9-D8A366F83617}" srcOrd="0" destOrd="0" presId="urn:microsoft.com/office/officeart/2005/8/layout/vProcess5"/>
    <dgm:cxn modelId="{5ED0FA18-6731-4402-8F49-1980B31806E4}" type="presOf" srcId="{089F78FA-D0F9-4FCF-9B56-84819AF38298}" destId="{BF0AA1FC-FCF1-4430-87C9-F65842867EFF}" srcOrd="0" destOrd="0" presId="urn:microsoft.com/office/officeart/2005/8/layout/vProcess5"/>
    <dgm:cxn modelId="{0BDC1F1B-BF5F-4645-9A6F-C53A5AD393D7}" srcId="{089F78FA-D0F9-4FCF-9B56-84819AF38298}" destId="{D4ABACD1-DB6F-495A-BBA0-84D68A05B4FE}" srcOrd="2" destOrd="0" parTransId="{8C3F9F5D-0044-4AEA-9279-A268A7803373}" sibTransId="{A00F232D-9685-49E0-BE6A-FF4E360191EC}"/>
    <dgm:cxn modelId="{C2E65F2A-017B-43DE-8F39-71FCC7F5C4F4}" type="presOf" srcId="{A00F232D-9685-49E0-BE6A-FF4E360191EC}" destId="{19305D3F-481D-4D23-A4EF-AC6A65A84FED}" srcOrd="0" destOrd="0" presId="urn:microsoft.com/office/officeart/2005/8/layout/vProcess5"/>
    <dgm:cxn modelId="{F8272D36-B439-409C-90F3-04C49D4E72D1}" srcId="{089F78FA-D0F9-4FCF-9B56-84819AF38298}" destId="{12C2ED4A-83FF-4EDB-9595-FEB29BC2409F}" srcOrd="1" destOrd="0" parTransId="{B68ED628-4F23-4DF4-A886-7901EF7D8AFA}" sibTransId="{7D78D1DD-04FA-459A-8D5A-AF2F6A68DC86}"/>
    <dgm:cxn modelId="{444FE869-510C-4B59-8E6F-9E9E0A1867AB}" type="presOf" srcId="{D4ABACD1-DB6F-495A-BBA0-84D68A05B4FE}" destId="{1ED21827-D685-43BB-B52D-EF94C5BDCDDE}" srcOrd="0" destOrd="0" presId="urn:microsoft.com/office/officeart/2005/8/layout/vProcess5"/>
    <dgm:cxn modelId="{E100B46F-F5AA-4951-857F-DD1E121D2155}" srcId="{089F78FA-D0F9-4FCF-9B56-84819AF38298}" destId="{95C1EF9F-6FB4-481B-A5D0-43FAE90B5873}" srcOrd="3" destOrd="0" parTransId="{54070EB2-307D-4E9C-AEBD-AB0062E13055}" sibTransId="{C9AA64FD-5F3A-4E68-937C-322CDF7B78FF}"/>
    <dgm:cxn modelId="{B2E88C71-70CA-4F79-B9C9-4671E70CB03D}" srcId="{089F78FA-D0F9-4FCF-9B56-84819AF38298}" destId="{FC8F168B-851B-4397-9204-9F2EDFBF993D}" srcOrd="4" destOrd="0" parTransId="{6FD0128E-4E41-44D5-91F2-26FA540D0C54}" sibTransId="{7B1C87F8-63B0-4503-B9DD-910FBB8A9444}"/>
    <dgm:cxn modelId="{1974C688-961E-4B44-B07B-C31B72D9A1C8}" type="presOf" srcId="{12C2ED4A-83FF-4EDB-9595-FEB29BC2409F}" destId="{85BC887B-6249-4832-9266-EA1E42523672}" srcOrd="0" destOrd="0" presId="urn:microsoft.com/office/officeart/2005/8/layout/vProcess5"/>
    <dgm:cxn modelId="{AD27A7A2-5F05-4BED-834B-A4BDB0C75B51}" type="presOf" srcId="{C9AA64FD-5F3A-4E68-937C-322CDF7B78FF}" destId="{15154A88-2FEA-4373-8273-951AD7DDE7B4}" srcOrd="0" destOrd="0" presId="urn:microsoft.com/office/officeart/2005/8/layout/vProcess5"/>
    <dgm:cxn modelId="{AFA75FB7-F422-437D-AE67-07D0957105F9}" type="presOf" srcId="{95C1EF9F-6FB4-481B-A5D0-43FAE90B5873}" destId="{419DCC17-CF84-4009-8A19-1FBE9475A8F3}" srcOrd="0" destOrd="0" presId="urn:microsoft.com/office/officeart/2005/8/layout/vProcess5"/>
    <dgm:cxn modelId="{949675CC-D40B-4B3C-8E5A-0E2A1B3687DB}" type="presOf" srcId="{7D78D1DD-04FA-459A-8D5A-AF2F6A68DC86}" destId="{45A9C5BA-F88A-493D-BCF0-EE328C83462E}" srcOrd="0" destOrd="0" presId="urn:microsoft.com/office/officeart/2005/8/layout/vProcess5"/>
    <dgm:cxn modelId="{E86DE0CD-A7D1-4B32-8DEA-A5E83ED0080E}" type="presOf" srcId="{0DF8E0C5-F463-4B7C-A1BA-38B1BAD3D8E1}" destId="{EDCE7BE7-FD81-4659-8DB8-8BACD4B1D011}" srcOrd="1" destOrd="0" presId="urn:microsoft.com/office/officeart/2005/8/layout/vProcess5"/>
    <dgm:cxn modelId="{82B77ED5-FB6D-4D8C-AE36-62FE52A08FD9}" srcId="{089F78FA-D0F9-4FCF-9B56-84819AF38298}" destId="{0DF8E0C5-F463-4B7C-A1BA-38B1BAD3D8E1}" srcOrd="0" destOrd="0" parTransId="{BBBA9697-8FEA-4F48-AD3B-6AC3CFF3D756}" sibTransId="{1DB09CBC-C6B6-4BFC-93EB-492A43E3FBCC}"/>
    <dgm:cxn modelId="{445A31E3-314E-4726-B7B9-38F38106ABEB}" type="presOf" srcId="{D4ABACD1-DB6F-495A-BBA0-84D68A05B4FE}" destId="{20ECC0C6-D663-45E6-BF5D-D8005FA6F655}" srcOrd="1" destOrd="0" presId="urn:microsoft.com/office/officeart/2005/8/layout/vProcess5"/>
    <dgm:cxn modelId="{666E48F4-E68D-4254-B7FA-37C7897C14B9}" type="presOf" srcId="{95C1EF9F-6FB4-481B-A5D0-43FAE90B5873}" destId="{8BE985A7-E415-4D62-8A56-1B93A0C04553}" srcOrd="1" destOrd="0" presId="urn:microsoft.com/office/officeart/2005/8/layout/vProcess5"/>
    <dgm:cxn modelId="{BD6FA8F8-BFE3-4D12-8685-96D0A1ADD72A}" type="presOf" srcId="{1DB09CBC-C6B6-4BFC-93EB-492A43E3FBCC}" destId="{8326B1E3-9D91-48DC-BBD9-4F114FA32502}" srcOrd="0" destOrd="0" presId="urn:microsoft.com/office/officeart/2005/8/layout/vProcess5"/>
    <dgm:cxn modelId="{F6DD68FF-B784-4751-9ED3-AB30B40F7290}" type="presOf" srcId="{12C2ED4A-83FF-4EDB-9595-FEB29BC2409F}" destId="{D2790E7C-6AA3-4860-B944-009E03C3ABD4}" srcOrd="1" destOrd="0" presId="urn:microsoft.com/office/officeart/2005/8/layout/vProcess5"/>
    <dgm:cxn modelId="{09DE040C-A430-4896-9D9D-9C527B66D3CC}" type="presParOf" srcId="{BF0AA1FC-FCF1-4430-87C9-F65842867EFF}" destId="{ED5C1A0F-0E68-4B95-A5B5-89505E2CC535}" srcOrd="0" destOrd="0" presId="urn:microsoft.com/office/officeart/2005/8/layout/vProcess5"/>
    <dgm:cxn modelId="{96D94EBD-A78F-455B-A4B4-DB238B027C4A}" type="presParOf" srcId="{BF0AA1FC-FCF1-4430-87C9-F65842867EFF}" destId="{B9AE510E-B291-495B-8FB1-64449158F9B6}" srcOrd="1" destOrd="0" presId="urn:microsoft.com/office/officeart/2005/8/layout/vProcess5"/>
    <dgm:cxn modelId="{66C3B9B1-8002-4CB0-AD8A-6165FA9F0296}" type="presParOf" srcId="{BF0AA1FC-FCF1-4430-87C9-F65842867EFF}" destId="{85BC887B-6249-4832-9266-EA1E42523672}" srcOrd="2" destOrd="0" presId="urn:microsoft.com/office/officeart/2005/8/layout/vProcess5"/>
    <dgm:cxn modelId="{50EF4B3E-8D4F-4D5B-A685-7576C2130C23}" type="presParOf" srcId="{BF0AA1FC-FCF1-4430-87C9-F65842867EFF}" destId="{1ED21827-D685-43BB-B52D-EF94C5BDCDDE}" srcOrd="3" destOrd="0" presId="urn:microsoft.com/office/officeart/2005/8/layout/vProcess5"/>
    <dgm:cxn modelId="{55790B46-9248-4129-BCE5-755330493BC5}" type="presParOf" srcId="{BF0AA1FC-FCF1-4430-87C9-F65842867EFF}" destId="{419DCC17-CF84-4009-8A19-1FBE9475A8F3}" srcOrd="4" destOrd="0" presId="urn:microsoft.com/office/officeart/2005/8/layout/vProcess5"/>
    <dgm:cxn modelId="{00E05FB7-77FC-4E15-A51E-C4658BE68436}" type="presParOf" srcId="{BF0AA1FC-FCF1-4430-87C9-F65842867EFF}" destId="{02893B16-24B0-4EEF-B2E9-D8A366F83617}" srcOrd="5" destOrd="0" presId="urn:microsoft.com/office/officeart/2005/8/layout/vProcess5"/>
    <dgm:cxn modelId="{00289710-1D18-48E4-9367-306438415A80}" type="presParOf" srcId="{BF0AA1FC-FCF1-4430-87C9-F65842867EFF}" destId="{8326B1E3-9D91-48DC-BBD9-4F114FA32502}" srcOrd="6" destOrd="0" presId="urn:microsoft.com/office/officeart/2005/8/layout/vProcess5"/>
    <dgm:cxn modelId="{EBB3CBC5-EC31-4BBF-A438-8D45812A4BF7}" type="presParOf" srcId="{BF0AA1FC-FCF1-4430-87C9-F65842867EFF}" destId="{45A9C5BA-F88A-493D-BCF0-EE328C83462E}" srcOrd="7" destOrd="0" presId="urn:microsoft.com/office/officeart/2005/8/layout/vProcess5"/>
    <dgm:cxn modelId="{22EFB497-5020-4A92-914F-33D2E79F2499}" type="presParOf" srcId="{BF0AA1FC-FCF1-4430-87C9-F65842867EFF}" destId="{19305D3F-481D-4D23-A4EF-AC6A65A84FED}" srcOrd="8" destOrd="0" presId="urn:microsoft.com/office/officeart/2005/8/layout/vProcess5"/>
    <dgm:cxn modelId="{9A054204-39CF-4D12-AC28-B95E651D2EC1}" type="presParOf" srcId="{BF0AA1FC-FCF1-4430-87C9-F65842867EFF}" destId="{15154A88-2FEA-4373-8273-951AD7DDE7B4}" srcOrd="9" destOrd="0" presId="urn:microsoft.com/office/officeart/2005/8/layout/vProcess5"/>
    <dgm:cxn modelId="{820C2855-8DC5-4F80-8DD3-B285B7DFE35A}" type="presParOf" srcId="{BF0AA1FC-FCF1-4430-87C9-F65842867EFF}" destId="{EDCE7BE7-FD81-4659-8DB8-8BACD4B1D011}" srcOrd="10" destOrd="0" presId="urn:microsoft.com/office/officeart/2005/8/layout/vProcess5"/>
    <dgm:cxn modelId="{76CDBACC-2178-44C1-9E3E-039236799A52}" type="presParOf" srcId="{BF0AA1FC-FCF1-4430-87C9-F65842867EFF}" destId="{D2790E7C-6AA3-4860-B944-009E03C3ABD4}" srcOrd="11" destOrd="0" presId="urn:microsoft.com/office/officeart/2005/8/layout/vProcess5"/>
    <dgm:cxn modelId="{614B3E79-4077-4B7D-BCB2-46994626D105}" type="presParOf" srcId="{BF0AA1FC-FCF1-4430-87C9-F65842867EFF}" destId="{20ECC0C6-D663-45E6-BF5D-D8005FA6F655}" srcOrd="12" destOrd="0" presId="urn:microsoft.com/office/officeart/2005/8/layout/vProcess5"/>
    <dgm:cxn modelId="{32EEC1B2-107B-46C5-8755-A6A1AE06F582}" type="presParOf" srcId="{BF0AA1FC-FCF1-4430-87C9-F65842867EFF}" destId="{8BE985A7-E415-4D62-8A56-1B93A0C04553}" srcOrd="13" destOrd="0" presId="urn:microsoft.com/office/officeart/2005/8/layout/vProcess5"/>
    <dgm:cxn modelId="{313BA7A7-CFAD-44D5-B168-EF64CE2692DA}" type="presParOf" srcId="{BF0AA1FC-FCF1-4430-87C9-F65842867EFF}" destId="{C51009BB-CCF8-4909-994E-A44AFB60C6C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81AA27-7BA7-4201-B210-9FE6D4A097F1}" type="doc">
      <dgm:prSet loTypeId="urn:microsoft.com/office/officeart/2005/8/layout/hProcess9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87BCA3-2C84-4F10-8C02-AA80393C85CF}">
      <dgm:prSet phldrT="[Text]"/>
      <dgm:spPr/>
      <dgm:t>
        <a:bodyPr/>
        <a:lstStyle/>
        <a:p>
          <a:r>
            <a:rPr lang="en-US" b="0" i="0" dirty="0"/>
            <a:t>Problem-solving teams</a:t>
          </a:r>
          <a:endParaRPr lang="en-US" dirty="0"/>
        </a:p>
      </dgm:t>
    </dgm:pt>
    <dgm:pt modelId="{5F38BAB1-B645-43CF-8661-363638A87DE7}" type="parTrans" cxnId="{EF91A090-23E5-41A0-80F8-FA0DD1C3E8CD}">
      <dgm:prSet/>
      <dgm:spPr/>
      <dgm:t>
        <a:bodyPr/>
        <a:lstStyle/>
        <a:p>
          <a:endParaRPr lang="en-US"/>
        </a:p>
      </dgm:t>
    </dgm:pt>
    <dgm:pt modelId="{7F9031EB-E585-4BE3-9DEF-059E7CD12D04}" type="sibTrans" cxnId="{EF91A090-23E5-41A0-80F8-FA0DD1C3E8CD}">
      <dgm:prSet/>
      <dgm:spPr/>
      <dgm:t>
        <a:bodyPr/>
        <a:lstStyle/>
        <a:p>
          <a:endParaRPr lang="en-US"/>
        </a:p>
      </dgm:t>
    </dgm:pt>
    <dgm:pt modelId="{F6B04AA7-6520-47D0-BC80-A30AE58C70D8}">
      <dgm:prSet phldrT="[Text]"/>
      <dgm:spPr/>
      <dgm:t>
        <a:bodyPr/>
        <a:lstStyle/>
        <a:p>
          <a:r>
            <a:rPr lang="en-US" b="0" i="0" dirty="0"/>
            <a:t>Self-managed work teams</a:t>
          </a:r>
          <a:endParaRPr lang="en-US" dirty="0"/>
        </a:p>
      </dgm:t>
    </dgm:pt>
    <dgm:pt modelId="{409A9DF7-9A88-411A-B8B1-0A905B11A556}" type="parTrans" cxnId="{85F5D1DC-1D7F-4A7B-8F49-4ACAF9BE8BD9}">
      <dgm:prSet/>
      <dgm:spPr/>
      <dgm:t>
        <a:bodyPr/>
        <a:lstStyle/>
        <a:p>
          <a:endParaRPr lang="en-US"/>
        </a:p>
      </dgm:t>
    </dgm:pt>
    <dgm:pt modelId="{2AACAB5A-A64B-49DB-88C1-2E1AA3F02F1E}" type="sibTrans" cxnId="{85F5D1DC-1D7F-4A7B-8F49-4ACAF9BE8BD9}">
      <dgm:prSet/>
      <dgm:spPr/>
      <dgm:t>
        <a:bodyPr/>
        <a:lstStyle/>
        <a:p>
          <a:endParaRPr lang="en-US"/>
        </a:p>
      </dgm:t>
    </dgm:pt>
    <dgm:pt modelId="{85B584F7-B39F-4B9E-A0D9-BA40D6609F59}">
      <dgm:prSet phldrT="[Text]"/>
      <dgm:spPr/>
      <dgm:t>
        <a:bodyPr/>
        <a:lstStyle/>
        <a:p>
          <a:r>
            <a:rPr lang="en-US" b="0" i="0" dirty="0"/>
            <a:t>Cross-functional teams</a:t>
          </a:r>
          <a:endParaRPr lang="en-US" dirty="0"/>
        </a:p>
      </dgm:t>
    </dgm:pt>
    <dgm:pt modelId="{730557AF-C473-4497-8D2A-32E6AC84EA27}" type="parTrans" cxnId="{49F57EE6-46F3-4E4D-8C29-E7543948F906}">
      <dgm:prSet/>
      <dgm:spPr/>
      <dgm:t>
        <a:bodyPr/>
        <a:lstStyle/>
        <a:p>
          <a:endParaRPr lang="en-US"/>
        </a:p>
      </dgm:t>
    </dgm:pt>
    <dgm:pt modelId="{476FEE4B-4F30-478E-9DCC-753A359002EB}" type="sibTrans" cxnId="{49F57EE6-46F3-4E4D-8C29-E7543948F906}">
      <dgm:prSet/>
      <dgm:spPr/>
      <dgm:t>
        <a:bodyPr/>
        <a:lstStyle/>
        <a:p>
          <a:endParaRPr lang="en-US"/>
        </a:p>
      </dgm:t>
    </dgm:pt>
    <dgm:pt modelId="{C232AC96-15B3-43CE-A9A0-8A09D0483412}">
      <dgm:prSet phldrT="[Text]"/>
      <dgm:spPr/>
      <dgm:t>
        <a:bodyPr/>
        <a:lstStyle/>
        <a:p>
          <a:r>
            <a:rPr lang="en-US" b="0" i="0" dirty="0"/>
            <a:t>Virtual teams</a:t>
          </a:r>
          <a:endParaRPr lang="en-US" dirty="0"/>
        </a:p>
      </dgm:t>
    </dgm:pt>
    <dgm:pt modelId="{0888FD38-1672-4427-B58D-BDC4600766E9}" type="parTrans" cxnId="{4FF904CE-6170-40AC-A7DF-1F15EC50B9B7}">
      <dgm:prSet/>
      <dgm:spPr/>
      <dgm:t>
        <a:bodyPr/>
        <a:lstStyle/>
        <a:p>
          <a:endParaRPr lang="en-US"/>
        </a:p>
      </dgm:t>
    </dgm:pt>
    <dgm:pt modelId="{1D1239A3-C4F4-4BC3-9A4A-2FC7FE787D08}" type="sibTrans" cxnId="{4FF904CE-6170-40AC-A7DF-1F15EC50B9B7}">
      <dgm:prSet/>
      <dgm:spPr/>
      <dgm:t>
        <a:bodyPr/>
        <a:lstStyle/>
        <a:p>
          <a:endParaRPr lang="en-US"/>
        </a:p>
      </dgm:t>
    </dgm:pt>
    <dgm:pt modelId="{583EBE28-9C29-4FB5-B11F-7409CE151001}" type="pres">
      <dgm:prSet presAssocID="{A181AA27-7BA7-4201-B210-9FE6D4A097F1}" presName="CompostProcess" presStyleCnt="0">
        <dgm:presLayoutVars>
          <dgm:dir/>
          <dgm:resizeHandles val="exact"/>
        </dgm:presLayoutVars>
      </dgm:prSet>
      <dgm:spPr/>
    </dgm:pt>
    <dgm:pt modelId="{186C6524-A191-4F06-B81B-654617D6E86B}" type="pres">
      <dgm:prSet presAssocID="{A181AA27-7BA7-4201-B210-9FE6D4A097F1}" presName="arrow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21C5030-3F54-4712-80A5-5DC58FFB1B41}" type="pres">
      <dgm:prSet presAssocID="{A181AA27-7BA7-4201-B210-9FE6D4A097F1}" presName="linearProcess" presStyleCnt="0"/>
      <dgm:spPr/>
    </dgm:pt>
    <dgm:pt modelId="{49A84C60-E349-4EA0-8D3B-DD0B735D39F1}" type="pres">
      <dgm:prSet presAssocID="{5C87BCA3-2C84-4F10-8C02-AA80393C85CF}" presName="textNode" presStyleLbl="node1" presStyleIdx="0" presStyleCnt="4">
        <dgm:presLayoutVars>
          <dgm:bulletEnabled val="1"/>
        </dgm:presLayoutVars>
      </dgm:prSet>
      <dgm:spPr/>
    </dgm:pt>
    <dgm:pt modelId="{E6C29D57-9B72-4506-A271-6F6EF19FEE30}" type="pres">
      <dgm:prSet presAssocID="{7F9031EB-E585-4BE3-9DEF-059E7CD12D04}" presName="sibTrans" presStyleCnt="0"/>
      <dgm:spPr/>
    </dgm:pt>
    <dgm:pt modelId="{34D03E4E-DDC2-4DA7-A809-DDF90F020E9E}" type="pres">
      <dgm:prSet presAssocID="{F6B04AA7-6520-47D0-BC80-A30AE58C70D8}" presName="textNode" presStyleLbl="node1" presStyleIdx="1" presStyleCnt="4">
        <dgm:presLayoutVars>
          <dgm:bulletEnabled val="1"/>
        </dgm:presLayoutVars>
      </dgm:prSet>
      <dgm:spPr/>
    </dgm:pt>
    <dgm:pt modelId="{5B337E92-4C41-4B36-A7AE-56C0B7F81CFF}" type="pres">
      <dgm:prSet presAssocID="{2AACAB5A-A64B-49DB-88C1-2E1AA3F02F1E}" presName="sibTrans" presStyleCnt="0"/>
      <dgm:spPr/>
    </dgm:pt>
    <dgm:pt modelId="{F10E7293-967F-48D6-A998-0C39A6DE6DC5}" type="pres">
      <dgm:prSet presAssocID="{85B584F7-B39F-4B9E-A0D9-BA40D6609F59}" presName="textNode" presStyleLbl="node1" presStyleIdx="2" presStyleCnt="4">
        <dgm:presLayoutVars>
          <dgm:bulletEnabled val="1"/>
        </dgm:presLayoutVars>
      </dgm:prSet>
      <dgm:spPr/>
    </dgm:pt>
    <dgm:pt modelId="{DC6FB263-9DED-4C9E-88BA-4B29CDCCAA93}" type="pres">
      <dgm:prSet presAssocID="{476FEE4B-4F30-478E-9DCC-753A359002EB}" presName="sibTrans" presStyleCnt="0"/>
      <dgm:spPr/>
    </dgm:pt>
    <dgm:pt modelId="{7A3C4B2F-D17A-49F5-951C-90708DC030C5}" type="pres">
      <dgm:prSet presAssocID="{C232AC96-15B3-43CE-A9A0-8A09D0483412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FB096B07-6FBD-42EB-B6E2-3AE9752B66B3}" type="presOf" srcId="{85B584F7-B39F-4B9E-A0D9-BA40D6609F59}" destId="{F10E7293-967F-48D6-A998-0C39A6DE6DC5}" srcOrd="0" destOrd="0" presId="urn:microsoft.com/office/officeart/2005/8/layout/hProcess9"/>
    <dgm:cxn modelId="{FBD97F4B-D678-4DF2-BC2C-29B819413877}" type="presOf" srcId="{5C87BCA3-2C84-4F10-8C02-AA80393C85CF}" destId="{49A84C60-E349-4EA0-8D3B-DD0B735D39F1}" srcOrd="0" destOrd="0" presId="urn:microsoft.com/office/officeart/2005/8/layout/hProcess9"/>
    <dgm:cxn modelId="{EF91A090-23E5-41A0-80F8-FA0DD1C3E8CD}" srcId="{A181AA27-7BA7-4201-B210-9FE6D4A097F1}" destId="{5C87BCA3-2C84-4F10-8C02-AA80393C85CF}" srcOrd="0" destOrd="0" parTransId="{5F38BAB1-B645-43CF-8661-363638A87DE7}" sibTransId="{7F9031EB-E585-4BE3-9DEF-059E7CD12D04}"/>
    <dgm:cxn modelId="{80AFABAA-C8DA-4F21-B4A2-ACA19BBE9653}" type="presOf" srcId="{C232AC96-15B3-43CE-A9A0-8A09D0483412}" destId="{7A3C4B2F-D17A-49F5-951C-90708DC030C5}" srcOrd="0" destOrd="0" presId="urn:microsoft.com/office/officeart/2005/8/layout/hProcess9"/>
    <dgm:cxn modelId="{4FF904CE-6170-40AC-A7DF-1F15EC50B9B7}" srcId="{A181AA27-7BA7-4201-B210-9FE6D4A097F1}" destId="{C232AC96-15B3-43CE-A9A0-8A09D0483412}" srcOrd="3" destOrd="0" parTransId="{0888FD38-1672-4427-B58D-BDC4600766E9}" sibTransId="{1D1239A3-C4F4-4BC3-9A4A-2FC7FE787D08}"/>
    <dgm:cxn modelId="{85F5D1DC-1D7F-4A7B-8F49-4ACAF9BE8BD9}" srcId="{A181AA27-7BA7-4201-B210-9FE6D4A097F1}" destId="{F6B04AA7-6520-47D0-BC80-A30AE58C70D8}" srcOrd="1" destOrd="0" parTransId="{409A9DF7-9A88-411A-B8B1-0A905B11A556}" sibTransId="{2AACAB5A-A64B-49DB-88C1-2E1AA3F02F1E}"/>
    <dgm:cxn modelId="{8A11D2E4-34B5-49A5-8E22-88444CBFD878}" type="presOf" srcId="{F6B04AA7-6520-47D0-BC80-A30AE58C70D8}" destId="{34D03E4E-DDC2-4DA7-A809-DDF90F020E9E}" srcOrd="0" destOrd="0" presId="urn:microsoft.com/office/officeart/2005/8/layout/hProcess9"/>
    <dgm:cxn modelId="{49F57EE6-46F3-4E4D-8C29-E7543948F906}" srcId="{A181AA27-7BA7-4201-B210-9FE6D4A097F1}" destId="{85B584F7-B39F-4B9E-A0D9-BA40D6609F59}" srcOrd="2" destOrd="0" parTransId="{730557AF-C473-4497-8D2A-32E6AC84EA27}" sibTransId="{476FEE4B-4F30-478E-9DCC-753A359002EB}"/>
    <dgm:cxn modelId="{ACF9F0FE-BEDF-4B25-B060-C9DACB88A0A6}" type="presOf" srcId="{A181AA27-7BA7-4201-B210-9FE6D4A097F1}" destId="{583EBE28-9C29-4FB5-B11F-7409CE151001}" srcOrd="0" destOrd="0" presId="urn:microsoft.com/office/officeart/2005/8/layout/hProcess9"/>
    <dgm:cxn modelId="{C609D19A-8062-4F38-A1FD-9DB9DAAEAAAD}" type="presParOf" srcId="{583EBE28-9C29-4FB5-B11F-7409CE151001}" destId="{186C6524-A191-4F06-B81B-654617D6E86B}" srcOrd="0" destOrd="0" presId="urn:microsoft.com/office/officeart/2005/8/layout/hProcess9"/>
    <dgm:cxn modelId="{956A4483-6002-4F58-8FB4-786F92A40B8A}" type="presParOf" srcId="{583EBE28-9C29-4FB5-B11F-7409CE151001}" destId="{121C5030-3F54-4712-80A5-5DC58FFB1B41}" srcOrd="1" destOrd="0" presId="urn:microsoft.com/office/officeart/2005/8/layout/hProcess9"/>
    <dgm:cxn modelId="{54140934-4B43-43DB-871A-ED9E9A14E81B}" type="presParOf" srcId="{121C5030-3F54-4712-80A5-5DC58FFB1B41}" destId="{49A84C60-E349-4EA0-8D3B-DD0B735D39F1}" srcOrd="0" destOrd="0" presId="urn:microsoft.com/office/officeart/2005/8/layout/hProcess9"/>
    <dgm:cxn modelId="{EC2D7A4A-01FA-46F7-A433-2E576873B18B}" type="presParOf" srcId="{121C5030-3F54-4712-80A5-5DC58FFB1B41}" destId="{E6C29D57-9B72-4506-A271-6F6EF19FEE30}" srcOrd="1" destOrd="0" presId="urn:microsoft.com/office/officeart/2005/8/layout/hProcess9"/>
    <dgm:cxn modelId="{C87368B5-15E9-4B4B-A723-A3AC4AE84992}" type="presParOf" srcId="{121C5030-3F54-4712-80A5-5DC58FFB1B41}" destId="{34D03E4E-DDC2-4DA7-A809-DDF90F020E9E}" srcOrd="2" destOrd="0" presId="urn:microsoft.com/office/officeart/2005/8/layout/hProcess9"/>
    <dgm:cxn modelId="{3237D8EB-EFB8-4490-A265-B77250442D3B}" type="presParOf" srcId="{121C5030-3F54-4712-80A5-5DC58FFB1B41}" destId="{5B337E92-4C41-4B36-A7AE-56C0B7F81CFF}" srcOrd="3" destOrd="0" presId="urn:microsoft.com/office/officeart/2005/8/layout/hProcess9"/>
    <dgm:cxn modelId="{5F3474D2-AACD-49B9-AA17-369081E3F194}" type="presParOf" srcId="{121C5030-3F54-4712-80A5-5DC58FFB1B41}" destId="{F10E7293-967F-48D6-A998-0C39A6DE6DC5}" srcOrd="4" destOrd="0" presId="urn:microsoft.com/office/officeart/2005/8/layout/hProcess9"/>
    <dgm:cxn modelId="{EE8FE877-15A5-403E-994F-D0A980098C95}" type="presParOf" srcId="{121C5030-3F54-4712-80A5-5DC58FFB1B41}" destId="{DC6FB263-9DED-4C9E-88BA-4B29CDCCAA93}" srcOrd="5" destOrd="0" presId="urn:microsoft.com/office/officeart/2005/8/layout/hProcess9"/>
    <dgm:cxn modelId="{944709E9-EFAA-46AD-B3D6-520A6C096312}" type="presParOf" srcId="{121C5030-3F54-4712-80A5-5DC58FFB1B41}" destId="{7A3C4B2F-D17A-49F5-951C-90708DC030C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18DAA2-AF75-41D3-AD16-1C44D222FC57}" type="doc">
      <dgm:prSet loTypeId="urn:microsoft.com/office/officeart/2005/8/layout/pyramid4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9CB9BE-4244-491F-BAA8-6A4C8A3408FE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Supportive Environment</a:t>
          </a:r>
        </a:p>
      </dgm:t>
    </dgm:pt>
    <dgm:pt modelId="{075D417A-B1B0-43B1-A3D4-36C4D10D641E}" type="parTrans" cxnId="{67B24C8E-23CA-40A0-BFCA-90C7D9600CAA}">
      <dgm:prSet/>
      <dgm:spPr/>
      <dgm:t>
        <a:bodyPr/>
        <a:lstStyle/>
        <a:p>
          <a:endParaRPr lang="en-US"/>
        </a:p>
      </dgm:t>
    </dgm:pt>
    <dgm:pt modelId="{2FDB7F17-092F-4097-882C-919CACD5FE5F}" type="sibTrans" cxnId="{67B24C8E-23CA-40A0-BFCA-90C7D9600CAA}">
      <dgm:prSet/>
      <dgm:spPr/>
      <dgm:t>
        <a:bodyPr/>
        <a:lstStyle/>
        <a:p>
          <a:endParaRPr lang="en-US"/>
        </a:p>
      </dgm:t>
    </dgm:pt>
    <dgm:pt modelId="{8B62DAE8-8823-4AB5-920D-826DDE24DF46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Skills and Role Clarity</a:t>
          </a:r>
        </a:p>
      </dgm:t>
    </dgm:pt>
    <dgm:pt modelId="{0D731715-CCA9-494F-9B3A-1CFDE53A9109}" type="parTrans" cxnId="{3E1A7997-6EFF-42AD-9529-46F8C4155640}">
      <dgm:prSet/>
      <dgm:spPr/>
      <dgm:t>
        <a:bodyPr/>
        <a:lstStyle/>
        <a:p>
          <a:endParaRPr lang="en-US"/>
        </a:p>
      </dgm:t>
    </dgm:pt>
    <dgm:pt modelId="{9E7CD0A2-5699-41CA-AEAF-A1F4B17E6AC1}" type="sibTrans" cxnId="{3E1A7997-6EFF-42AD-9529-46F8C4155640}">
      <dgm:prSet/>
      <dgm:spPr/>
      <dgm:t>
        <a:bodyPr/>
        <a:lstStyle/>
        <a:p>
          <a:endParaRPr lang="en-US"/>
        </a:p>
      </dgm:t>
    </dgm:pt>
    <dgm:pt modelId="{1123C9E5-09F0-48B1-915D-62094F931931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Super-ordinate Goals</a:t>
          </a:r>
        </a:p>
      </dgm:t>
    </dgm:pt>
    <dgm:pt modelId="{342E8FE7-C362-46CE-91D9-9DB581AA3EB3}" type="parTrans" cxnId="{993BC788-0A1C-486A-A57D-733166C392D8}">
      <dgm:prSet/>
      <dgm:spPr/>
      <dgm:t>
        <a:bodyPr/>
        <a:lstStyle/>
        <a:p>
          <a:endParaRPr lang="en-US"/>
        </a:p>
      </dgm:t>
    </dgm:pt>
    <dgm:pt modelId="{BE981C42-52D4-4D9B-A130-ED3148A409D1}" type="sibTrans" cxnId="{993BC788-0A1C-486A-A57D-733166C392D8}">
      <dgm:prSet/>
      <dgm:spPr/>
      <dgm:t>
        <a:bodyPr/>
        <a:lstStyle/>
        <a:p>
          <a:endParaRPr lang="en-US"/>
        </a:p>
      </dgm:t>
    </dgm:pt>
    <dgm:pt modelId="{F3FE7B28-9A3F-48F3-A88E-C91563E0C113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Team Rewards</a:t>
          </a:r>
        </a:p>
      </dgm:t>
    </dgm:pt>
    <dgm:pt modelId="{B7ACB3BB-ABB3-4558-9A86-B8D0C8B3D71D}" type="parTrans" cxnId="{4EA1D24B-23BB-4322-B260-0FF3EE439345}">
      <dgm:prSet/>
      <dgm:spPr/>
      <dgm:t>
        <a:bodyPr/>
        <a:lstStyle/>
        <a:p>
          <a:endParaRPr lang="en-US"/>
        </a:p>
      </dgm:t>
    </dgm:pt>
    <dgm:pt modelId="{590EFE4F-CAF3-442C-ABE0-26273EC9F29E}" type="sibTrans" cxnId="{4EA1D24B-23BB-4322-B260-0FF3EE439345}">
      <dgm:prSet/>
      <dgm:spPr/>
      <dgm:t>
        <a:bodyPr/>
        <a:lstStyle/>
        <a:p>
          <a:endParaRPr lang="en-US"/>
        </a:p>
      </dgm:t>
    </dgm:pt>
    <dgm:pt modelId="{58D00AB2-7EFD-4F63-9974-552AD3DA3AF9}" type="pres">
      <dgm:prSet presAssocID="{A718DAA2-AF75-41D3-AD16-1C44D222FC57}" presName="compositeShape" presStyleCnt="0">
        <dgm:presLayoutVars>
          <dgm:chMax val="9"/>
          <dgm:dir/>
          <dgm:resizeHandles val="exact"/>
        </dgm:presLayoutVars>
      </dgm:prSet>
      <dgm:spPr/>
    </dgm:pt>
    <dgm:pt modelId="{0787EEB9-4C35-4C90-A3D7-36180BB6F15A}" type="pres">
      <dgm:prSet presAssocID="{A718DAA2-AF75-41D3-AD16-1C44D222FC57}" presName="triangle1" presStyleLbl="node1" presStyleIdx="0" presStyleCnt="4">
        <dgm:presLayoutVars>
          <dgm:bulletEnabled val="1"/>
        </dgm:presLayoutVars>
      </dgm:prSet>
      <dgm:spPr/>
    </dgm:pt>
    <dgm:pt modelId="{BB55E514-F956-4476-8A5A-C47CE26F5A65}" type="pres">
      <dgm:prSet presAssocID="{A718DAA2-AF75-41D3-AD16-1C44D222FC57}" presName="triangle2" presStyleLbl="node1" presStyleIdx="1" presStyleCnt="4">
        <dgm:presLayoutVars>
          <dgm:bulletEnabled val="1"/>
        </dgm:presLayoutVars>
      </dgm:prSet>
      <dgm:spPr/>
    </dgm:pt>
    <dgm:pt modelId="{1684A046-CE8F-4594-9ED1-68581BA65049}" type="pres">
      <dgm:prSet presAssocID="{A718DAA2-AF75-41D3-AD16-1C44D222FC57}" presName="triangle3" presStyleLbl="node1" presStyleIdx="2" presStyleCnt="4">
        <dgm:presLayoutVars>
          <dgm:bulletEnabled val="1"/>
        </dgm:presLayoutVars>
      </dgm:prSet>
      <dgm:spPr/>
    </dgm:pt>
    <dgm:pt modelId="{54C7D72A-DD9E-424F-9C90-55CCB9944291}" type="pres">
      <dgm:prSet presAssocID="{A718DAA2-AF75-41D3-AD16-1C44D222FC57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6C483920-146D-4DBF-9EAA-3268434D1C54}" type="presOf" srcId="{1123C9E5-09F0-48B1-915D-62094F931931}" destId="{1684A046-CE8F-4594-9ED1-68581BA65049}" srcOrd="0" destOrd="0" presId="urn:microsoft.com/office/officeart/2005/8/layout/pyramid4"/>
    <dgm:cxn modelId="{0F615E5F-ECAE-40E1-B9DC-600B3B985E3F}" type="presOf" srcId="{F3FE7B28-9A3F-48F3-A88E-C91563E0C113}" destId="{54C7D72A-DD9E-424F-9C90-55CCB9944291}" srcOrd="0" destOrd="0" presId="urn:microsoft.com/office/officeart/2005/8/layout/pyramid4"/>
    <dgm:cxn modelId="{457B5465-B6BC-4699-AE26-11A7DD799DE6}" type="presOf" srcId="{A718DAA2-AF75-41D3-AD16-1C44D222FC57}" destId="{58D00AB2-7EFD-4F63-9974-552AD3DA3AF9}" srcOrd="0" destOrd="0" presId="urn:microsoft.com/office/officeart/2005/8/layout/pyramid4"/>
    <dgm:cxn modelId="{4EA1D24B-23BB-4322-B260-0FF3EE439345}" srcId="{A718DAA2-AF75-41D3-AD16-1C44D222FC57}" destId="{F3FE7B28-9A3F-48F3-A88E-C91563E0C113}" srcOrd="3" destOrd="0" parTransId="{B7ACB3BB-ABB3-4558-9A86-B8D0C8B3D71D}" sibTransId="{590EFE4F-CAF3-442C-ABE0-26273EC9F29E}"/>
    <dgm:cxn modelId="{993BC788-0A1C-486A-A57D-733166C392D8}" srcId="{A718DAA2-AF75-41D3-AD16-1C44D222FC57}" destId="{1123C9E5-09F0-48B1-915D-62094F931931}" srcOrd="2" destOrd="0" parTransId="{342E8FE7-C362-46CE-91D9-9DB581AA3EB3}" sibTransId="{BE981C42-52D4-4D9B-A130-ED3148A409D1}"/>
    <dgm:cxn modelId="{6D5E608C-947B-4C1C-A7AF-2363EA45F7D0}" type="presOf" srcId="{8B62DAE8-8823-4AB5-920D-826DDE24DF46}" destId="{BB55E514-F956-4476-8A5A-C47CE26F5A65}" srcOrd="0" destOrd="0" presId="urn:microsoft.com/office/officeart/2005/8/layout/pyramid4"/>
    <dgm:cxn modelId="{67B24C8E-23CA-40A0-BFCA-90C7D9600CAA}" srcId="{A718DAA2-AF75-41D3-AD16-1C44D222FC57}" destId="{569CB9BE-4244-491F-BAA8-6A4C8A3408FE}" srcOrd="0" destOrd="0" parTransId="{075D417A-B1B0-43B1-A3D4-36C4D10D641E}" sibTransId="{2FDB7F17-092F-4097-882C-919CACD5FE5F}"/>
    <dgm:cxn modelId="{3E1A7997-6EFF-42AD-9529-46F8C4155640}" srcId="{A718DAA2-AF75-41D3-AD16-1C44D222FC57}" destId="{8B62DAE8-8823-4AB5-920D-826DDE24DF46}" srcOrd="1" destOrd="0" parTransId="{0D731715-CCA9-494F-9B3A-1CFDE53A9109}" sibTransId="{9E7CD0A2-5699-41CA-AEAF-A1F4B17E6AC1}"/>
    <dgm:cxn modelId="{59D110B1-B8DE-4962-8FAE-222091EBFC90}" type="presOf" srcId="{569CB9BE-4244-491F-BAA8-6A4C8A3408FE}" destId="{0787EEB9-4C35-4C90-A3D7-36180BB6F15A}" srcOrd="0" destOrd="0" presId="urn:microsoft.com/office/officeart/2005/8/layout/pyramid4"/>
    <dgm:cxn modelId="{38B1D84D-EAB9-4A57-A220-5487B611760F}" type="presParOf" srcId="{58D00AB2-7EFD-4F63-9974-552AD3DA3AF9}" destId="{0787EEB9-4C35-4C90-A3D7-36180BB6F15A}" srcOrd="0" destOrd="0" presId="urn:microsoft.com/office/officeart/2005/8/layout/pyramid4"/>
    <dgm:cxn modelId="{6DE3589D-6794-419A-AF9B-7A10EF14EAF3}" type="presParOf" srcId="{58D00AB2-7EFD-4F63-9974-552AD3DA3AF9}" destId="{BB55E514-F956-4476-8A5A-C47CE26F5A65}" srcOrd="1" destOrd="0" presId="urn:microsoft.com/office/officeart/2005/8/layout/pyramid4"/>
    <dgm:cxn modelId="{697E5D6A-1189-4D2D-BD46-573F9756AF63}" type="presParOf" srcId="{58D00AB2-7EFD-4F63-9974-552AD3DA3AF9}" destId="{1684A046-CE8F-4594-9ED1-68581BA65049}" srcOrd="2" destOrd="0" presId="urn:microsoft.com/office/officeart/2005/8/layout/pyramid4"/>
    <dgm:cxn modelId="{07856AE4-390A-4F5D-9806-1B30852D9537}" type="presParOf" srcId="{58D00AB2-7EFD-4F63-9974-552AD3DA3AF9}" destId="{54C7D72A-DD9E-424F-9C90-55CCB9944291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2F99D2-BFD7-4F70-BB6A-9A7449A3C2CF}" type="doc">
      <dgm:prSet loTypeId="urn:microsoft.com/office/officeart/2005/8/layout/cycle8" loCatId="cycle" qsTypeId="urn:microsoft.com/office/officeart/2005/8/quickstyle/3d2" qsCatId="3D" csTypeId="urn:microsoft.com/office/officeart/2005/8/colors/colorful1" csCatId="colorful" phldr="1"/>
      <dgm:spPr/>
    </dgm:pt>
    <dgm:pt modelId="{4509BE4B-C994-44A7-96B7-D422D3C67114}">
      <dgm:prSet phldrT="[Text]"/>
      <dgm:spPr/>
      <dgm:t>
        <a:bodyPr/>
        <a:lstStyle/>
        <a:p>
          <a:r>
            <a:rPr lang="en-US" b="1" i="0"/>
            <a:t>Selection</a:t>
          </a:r>
          <a:endParaRPr lang="en-US"/>
        </a:p>
      </dgm:t>
    </dgm:pt>
    <dgm:pt modelId="{74F381D9-541A-42BE-9E3E-FBB3BC14A473}" type="parTrans" cxnId="{623A2D3C-A868-4FF3-AAC9-7020E74454FB}">
      <dgm:prSet/>
      <dgm:spPr/>
      <dgm:t>
        <a:bodyPr/>
        <a:lstStyle/>
        <a:p>
          <a:endParaRPr lang="en-US"/>
        </a:p>
      </dgm:t>
    </dgm:pt>
    <dgm:pt modelId="{46E1282C-4DA8-4EC3-AC66-E493569D2B44}" type="sibTrans" cxnId="{623A2D3C-A868-4FF3-AAC9-7020E74454FB}">
      <dgm:prSet/>
      <dgm:spPr/>
      <dgm:t>
        <a:bodyPr/>
        <a:lstStyle/>
        <a:p>
          <a:endParaRPr lang="en-US"/>
        </a:p>
      </dgm:t>
    </dgm:pt>
    <dgm:pt modelId="{34670FD9-A695-42A0-9D8A-14BD0A57F073}">
      <dgm:prSet phldrT="[Text]"/>
      <dgm:spPr/>
      <dgm:t>
        <a:bodyPr/>
        <a:lstStyle/>
        <a:p>
          <a:r>
            <a:rPr lang="en-US" b="1" i="0" dirty="0"/>
            <a:t>Training</a:t>
          </a:r>
          <a:endParaRPr lang="en-US" dirty="0"/>
        </a:p>
      </dgm:t>
    </dgm:pt>
    <dgm:pt modelId="{54B1ACB5-8E7B-4A80-8443-D148EDB5257C}" type="parTrans" cxnId="{3A71C8A9-E587-4A2F-BB02-EF0EA6C787DF}">
      <dgm:prSet/>
      <dgm:spPr/>
      <dgm:t>
        <a:bodyPr/>
        <a:lstStyle/>
        <a:p>
          <a:endParaRPr lang="en-US"/>
        </a:p>
      </dgm:t>
    </dgm:pt>
    <dgm:pt modelId="{C7B44899-28DC-46A6-904D-F3812D0B4890}" type="sibTrans" cxnId="{3A71C8A9-E587-4A2F-BB02-EF0EA6C787DF}">
      <dgm:prSet/>
      <dgm:spPr/>
      <dgm:t>
        <a:bodyPr/>
        <a:lstStyle/>
        <a:p>
          <a:endParaRPr lang="en-US"/>
        </a:p>
      </dgm:t>
    </dgm:pt>
    <dgm:pt modelId="{95AD06CD-20F5-4356-B4BC-3A0EA7B38CA8}">
      <dgm:prSet phldrT="[Text]"/>
      <dgm:spPr/>
      <dgm:t>
        <a:bodyPr/>
        <a:lstStyle/>
        <a:p>
          <a:r>
            <a:rPr lang="en-US" b="1" i="0" dirty="0"/>
            <a:t>Rewards</a:t>
          </a:r>
          <a:endParaRPr lang="en-US" dirty="0"/>
        </a:p>
      </dgm:t>
    </dgm:pt>
    <dgm:pt modelId="{8556B5F7-5B6E-4238-B56C-30A3A962556B}" type="parTrans" cxnId="{719B9DE0-5F1D-415C-85F9-B924D427BCF9}">
      <dgm:prSet/>
      <dgm:spPr/>
      <dgm:t>
        <a:bodyPr/>
        <a:lstStyle/>
        <a:p>
          <a:endParaRPr lang="en-US"/>
        </a:p>
      </dgm:t>
    </dgm:pt>
    <dgm:pt modelId="{02EBDBC0-5B3E-402F-A79A-022E17A403FD}" type="sibTrans" cxnId="{719B9DE0-5F1D-415C-85F9-B924D427BCF9}">
      <dgm:prSet/>
      <dgm:spPr/>
      <dgm:t>
        <a:bodyPr/>
        <a:lstStyle/>
        <a:p>
          <a:endParaRPr lang="en-US"/>
        </a:p>
      </dgm:t>
    </dgm:pt>
    <dgm:pt modelId="{9CCE1F86-158C-45CE-9D0D-5FC7E68913B0}" type="pres">
      <dgm:prSet presAssocID="{6F2F99D2-BFD7-4F70-BB6A-9A7449A3C2CF}" presName="compositeShape" presStyleCnt="0">
        <dgm:presLayoutVars>
          <dgm:chMax val="7"/>
          <dgm:dir/>
          <dgm:resizeHandles val="exact"/>
        </dgm:presLayoutVars>
      </dgm:prSet>
      <dgm:spPr/>
    </dgm:pt>
    <dgm:pt modelId="{A9B1CE78-AABF-4973-AF97-A2DA5F12491E}" type="pres">
      <dgm:prSet presAssocID="{6F2F99D2-BFD7-4F70-BB6A-9A7449A3C2CF}" presName="wedge1" presStyleLbl="node1" presStyleIdx="0" presStyleCnt="3"/>
      <dgm:spPr/>
    </dgm:pt>
    <dgm:pt modelId="{4A36C36D-281F-497D-8E83-7C1B4E2A2666}" type="pres">
      <dgm:prSet presAssocID="{6F2F99D2-BFD7-4F70-BB6A-9A7449A3C2CF}" presName="dummy1a" presStyleCnt="0"/>
      <dgm:spPr/>
    </dgm:pt>
    <dgm:pt modelId="{10F37DEB-B5A4-4969-86E2-5346B543A29C}" type="pres">
      <dgm:prSet presAssocID="{6F2F99D2-BFD7-4F70-BB6A-9A7449A3C2CF}" presName="dummy1b" presStyleCnt="0"/>
      <dgm:spPr/>
    </dgm:pt>
    <dgm:pt modelId="{41F4D4D5-3997-4E49-8649-4222DF8B78AC}" type="pres">
      <dgm:prSet presAssocID="{6F2F99D2-BFD7-4F70-BB6A-9A7449A3C2C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AE16396-408C-47A0-A1D6-FCE0626C9557}" type="pres">
      <dgm:prSet presAssocID="{6F2F99D2-BFD7-4F70-BB6A-9A7449A3C2CF}" presName="wedge2" presStyleLbl="node1" presStyleIdx="1" presStyleCnt="3"/>
      <dgm:spPr/>
    </dgm:pt>
    <dgm:pt modelId="{E0B5BB15-5177-43B0-881C-2189BE54C294}" type="pres">
      <dgm:prSet presAssocID="{6F2F99D2-BFD7-4F70-BB6A-9A7449A3C2CF}" presName="dummy2a" presStyleCnt="0"/>
      <dgm:spPr/>
    </dgm:pt>
    <dgm:pt modelId="{70891DB0-BBFD-47A4-B96F-D4BB8306556E}" type="pres">
      <dgm:prSet presAssocID="{6F2F99D2-BFD7-4F70-BB6A-9A7449A3C2CF}" presName="dummy2b" presStyleCnt="0"/>
      <dgm:spPr/>
    </dgm:pt>
    <dgm:pt modelId="{9F49E608-CD9E-4A8B-BD5B-99CEB8F7A44C}" type="pres">
      <dgm:prSet presAssocID="{6F2F99D2-BFD7-4F70-BB6A-9A7449A3C2C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6CB95DA-7706-4C67-BEA7-CA7BC2CB4468}" type="pres">
      <dgm:prSet presAssocID="{6F2F99D2-BFD7-4F70-BB6A-9A7449A3C2CF}" presName="wedge3" presStyleLbl="node1" presStyleIdx="2" presStyleCnt="3"/>
      <dgm:spPr/>
    </dgm:pt>
    <dgm:pt modelId="{E50790FE-A323-4EB1-AB14-AC52C175420D}" type="pres">
      <dgm:prSet presAssocID="{6F2F99D2-BFD7-4F70-BB6A-9A7449A3C2CF}" presName="dummy3a" presStyleCnt="0"/>
      <dgm:spPr/>
    </dgm:pt>
    <dgm:pt modelId="{5F5FF6A0-A87B-4C02-AA1B-FEDE89A09DC8}" type="pres">
      <dgm:prSet presAssocID="{6F2F99D2-BFD7-4F70-BB6A-9A7449A3C2CF}" presName="dummy3b" presStyleCnt="0"/>
      <dgm:spPr/>
    </dgm:pt>
    <dgm:pt modelId="{13F5196E-4D45-4719-B41D-17D5E582595E}" type="pres">
      <dgm:prSet presAssocID="{6F2F99D2-BFD7-4F70-BB6A-9A7449A3C2C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C96D5885-E6A7-470A-BDDC-6C48BB0CD18C}" type="pres">
      <dgm:prSet presAssocID="{46E1282C-4DA8-4EC3-AC66-E493569D2B44}" presName="arrowWedge1" presStyleLbl="fgSibTrans2D1" presStyleIdx="0" presStyleCnt="3"/>
      <dgm:spPr/>
    </dgm:pt>
    <dgm:pt modelId="{B6541D52-66B3-4905-A841-C46BE628FE3C}" type="pres">
      <dgm:prSet presAssocID="{C7B44899-28DC-46A6-904D-F3812D0B4890}" presName="arrowWedge2" presStyleLbl="fgSibTrans2D1" presStyleIdx="1" presStyleCnt="3"/>
      <dgm:spPr/>
    </dgm:pt>
    <dgm:pt modelId="{1B0D31D3-D8FA-4837-85AE-CB6F26BCB92B}" type="pres">
      <dgm:prSet presAssocID="{02EBDBC0-5B3E-402F-A79A-022E17A403FD}" presName="arrowWedge3" presStyleLbl="fgSibTrans2D1" presStyleIdx="2" presStyleCnt="3"/>
      <dgm:spPr/>
    </dgm:pt>
  </dgm:ptLst>
  <dgm:cxnLst>
    <dgm:cxn modelId="{793CB81E-17CE-4B84-8F9F-96EF508CBB4E}" type="presOf" srcId="{4509BE4B-C994-44A7-96B7-D422D3C67114}" destId="{A9B1CE78-AABF-4973-AF97-A2DA5F12491E}" srcOrd="0" destOrd="0" presId="urn:microsoft.com/office/officeart/2005/8/layout/cycle8"/>
    <dgm:cxn modelId="{282D9B30-8A96-4335-B44F-7184F54F0793}" type="presOf" srcId="{6F2F99D2-BFD7-4F70-BB6A-9A7449A3C2CF}" destId="{9CCE1F86-158C-45CE-9D0D-5FC7E68913B0}" srcOrd="0" destOrd="0" presId="urn:microsoft.com/office/officeart/2005/8/layout/cycle8"/>
    <dgm:cxn modelId="{F73CAD31-77B7-413B-8D93-934D81519920}" type="presOf" srcId="{34670FD9-A695-42A0-9D8A-14BD0A57F073}" destId="{8AE16396-408C-47A0-A1D6-FCE0626C9557}" srcOrd="0" destOrd="0" presId="urn:microsoft.com/office/officeart/2005/8/layout/cycle8"/>
    <dgm:cxn modelId="{623A2D3C-A868-4FF3-AAC9-7020E74454FB}" srcId="{6F2F99D2-BFD7-4F70-BB6A-9A7449A3C2CF}" destId="{4509BE4B-C994-44A7-96B7-D422D3C67114}" srcOrd="0" destOrd="0" parTransId="{74F381D9-541A-42BE-9E3E-FBB3BC14A473}" sibTransId="{46E1282C-4DA8-4EC3-AC66-E493569D2B44}"/>
    <dgm:cxn modelId="{F5E6E661-CBDD-49E0-BC53-2448A0BAF3DD}" type="presOf" srcId="{34670FD9-A695-42A0-9D8A-14BD0A57F073}" destId="{9F49E608-CD9E-4A8B-BD5B-99CEB8F7A44C}" srcOrd="1" destOrd="0" presId="urn:microsoft.com/office/officeart/2005/8/layout/cycle8"/>
    <dgm:cxn modelId="{6AE39680-24D4-42FB-8F15-BF4030C0AB23}" type="presOf" srcId="{95AD06CD-20F5-4356-B4BC-3A0EA7B38CA8}" destId="{C6CB95DA-7706-4C67-BEA7-CA7BC2CB4468}" srcOrd="0" destOrd="0" presId="urn:microsoft.com/office/officeart/2005/8/layout/cycle8"/>
    <dgm:cxn modelId="{3A71C8A9-E587-4A2F-BB02-EF0EA6C787DF}" srcId="{6F2F99D2-BFD7-4F70-BB6A-9A7449A3C2CF}" destId="{34670FD9-A695-42A0-9D8A-14BD0A57F073}" srcOrd="1" destOrd="0" parTransId="{54B1ACB5-8E7B-4A80-8443-D148EDB5257C}" sibTransId="{C7B44899-28DC-46A6-904D-F3812D0B4890}"/>
    <dgm:cxn modelId="{719B9DE0-5F1D-415C-85F9-B924D427BCF9}" srcId="{6F2F99D2-BFD7-4F70-BB6A-9A7449A3C2CF}" destId="{95AD06CD-20F5-4356-B4BC-3A0EA7B38CA8}" srcOrd="2" destOrd="0" parTransId="{8556B5F7-5B6E-4238-B56C-30A3A962556B}" sibTransId="{02EBDBC0-5B3E-402F-A79A-022E17A403FD}"/>
    <dgm:cxn modelId="{D1A7F4EE-5B4E-4B64-80BB-6F40EDB8A604}" type="presOf" srcId="{95AD06CD-20F5-4356-B4BC-3A0EA7B38CA8}" destId="{13F5196E-4D45-4719-B41D-17D5E582595E}" srcOrd="1" destOrd="0" presId="urn:microsoft.com/office/officeart/2005/8/layout/cycle8"/>
    <dgm:cxn modelId="{434AA1F8-E7FB-4514-B8ED-3E80AC7F3FDA}" type="presOf" srcId="{4509BE4B-C994-44A7-96B7-D422D3C67114}" destId="{41F4D4D5-3997-4E49-8649-4222DF8B78AC}" srcOrd="1" destOrd="0" presId="urn:microsoft.com/office/officeart/2005/8/layout/cycle8"/>
    <dgm:cxn modelId="{5D961098-3856-45C9-9646-9BABC7CEDC34}" type="presParOf" srcId="{9CCE1F86-158C-45CE-9D0D-5FC7E68913B0}" destId="{A9B1CE78-AABF-4973-AF97-A2DA5F12491E}" srcOrd="0" destOrd="0" presId="urn:microsoft.com/office/officeart/2005/8/layout/cycle8"/>
    <dgm:cxn modelId="{B4C4EFFC-6A87-4124-9DAD-473E57244083}" type="presParOf" srcId="{9CCE1F86-158C-45CE-9D0D-5FC7E68913B0}" destId="{4A36C36D-281F-497D-8E83-7C1B4E2A2666}" srcOrd="1" destOrd="0" presId="urn:microsoft.com/office/officeart/2005/8/layout/cycle8"/>
    <dgm:cxn modelId="{C3D82752-2DAC-41CE-B15C-15121250B2FC}" type="presParOf" srcId="{9CCE1F86-158C-45CE-9D0D-5FC7E68913B0}" destId="{10F37DEB-B5A4-4969-86E2-5346B543A29C}" srcOrd="2" destOrd="0" presId="urn:microsoft.com/office/officeart/2005/8/layout/cycle8"/>
    <dgm:cxn modelId="{51969F52-4507-4A99-9F21-DACA7687E2A4}" type="presParOf" srcId="{9CCE1F86-158C-45CE-9D0D-5FC7E68913B0}" destId="{41F4D4D5-3997-4E49-8649-4222DF8B78AC}" srcOrd="3" destOrd="0" presId="urn:microsoft.com/office/officeart/2005/8/layout/cycle8"/>
    <dgm:cxn modelId="{10177728-CABA-4582-A35F-D8FD9F5A604F}" type="presParOf" srcId="{9CCE1F86-158C-45CE-9D0D-5FC7E68913B0}" destId="{8AE16396-408C-47A0-A1D6-FCE0626C9557}" srcOrd="4" destOrd="0" presId="urn:microsoft.com/office/officeart/2005/8/layout/cycle8"/>
    <dgm:cxn modelId="{4823DA68-8862-477C-8246-E0B992DD41CF}" type="presParOf" srcId="{9CCE1F86-158C-45CE-9D0D-5FC7E68913B0}" destId="{E0B5BB15-5177-43B0-881C-2189BE54C294}" srcOrd="5" destOrd="0" presId="urn:microsoft.com/office/officeart/2005/8/layout/cycle8"/>
    <dgm:cxn modelId="{31E82657-19A5-42FC-A6C1-CC5D72064A89}" type="presParOf" srcId="{9CCE1F86-158C-45CE-9D0D-5FC7E68913B0}" destId="{70891DB0-BBFD-47A4-B96F-D4BB8306556E}" srcOrd="6" destOrd="0" presId="urn:microsoft.com/office/officeart/2005/8/layout/cycle8"/>
    <dgm:cxn modelId="{455471F4-8DD4-4497-AF79-E670F6880A38}" type="presParOf" srcId="{9CCE1F86-158C-45CE-9D0D-5FC7E68913B0}" destId="{9F49E608-CD9E-4A8B-BD5B-99CEB8F7A44C}" srcOrd="7" destOrd="0" presId="urn:microsoft.com/office/officeart/2005/8/layout/cycle8"/>
    <dgm:cxn modelId="{463D48F7-3C45-4CB4-8060-8AD1B8A141B0}" type="presParOf" srcId="{9CCE1F86-158C-45CE-9D0D-5FC7E68913B0}" destId="{C6CB95DA-7706-4C67-BEA7-CA7BC2CB4468}" srcOrd="8" destOrd="0" presId="urn:microsoft.com/office/officeart/2005/8/layout/cycle8"/>
    <dgm:cxn modelId="{F4635EE0-52BB-4954-8D2C-57B1793410F4}" type="presParOf" srcId="{9CCE1F86-158C-45CE-9D0D-5FC7E68913B0}" destId="{E50790FE-A323-4EB1-AB14-AC52C175420D}" srcOrd="9" destOrd="0" presId="urn:microsoft.com/office/officeart/2005/8/layout/cycle8"/>
    <dgm:cxn modelId="{B62EDD15-F785-4718-9088-BAD8C7CECB8A}" type="presParOf" srcId="{9CCE1F86-158C-45CE-9D0D-5FC7E68913B0}" destId="{5F5FF6A0-A87B-4C02-AA1B-FEDE89A09DC8}" srcOrd="10" destOrd="0" presId="urn:microsoft.com/office/officeart/2005/8/layout/cycle8"/>
    <dgm:cxn modelId="{4FF8AA02-DE4A-44D5-8EA0-A69E9112795D}" type="presParOf" srcId="{9CCE1F86-158C-45CE-9D0D-5FC7E68913B0}" destId="{13F5196E-4D45-4719-B41D-17D5E582595E}" srcOrd="11" destOrd="0" presId="urn:microsoft.com/office/officeart/2005/8/layout/cycle8"/>
    <dgm:cxn modelId="{CB322B12-2948-4E51-98A7-0DF77F8F5F45}" type="presParOf" srcId="{9CCE1F86-158C-45CE-9D0D-5FC7E68913B0}" destId="{C96D5885-E6A7-470A-BDDC-6C48BB0CD18C}" srcOrd="12" destOrd="0" presId="urn:microsoft.com/office/officeart/2005/8/layout/cycle8"/>
    <dgm:cxn modelId="{B2BAE13B-F8AD-4A38-AB90-BCA2B9461E2D}" type="presParOf" srcId="{9CCE1F86-158C-45CE-9D0D-5FC7E68913B0}" destId="{B6541D52-66B3-4905-A841-C46BE628FE3C}" srcOrd="13" destOrd="0" presId="urn:microsoft.com/office/officeart/2005/8/layout/cycle8"/>
    <dgm:cxn modelId="{E6DABC51-E1CA-4303-BACD-CDF77B566CF9}" type="presParOf" srcId="{9CCE1F86-158C-45CE-9D0D-5FC7E68913B0}" destId="{1B0D31D3-D8FA-4837-85AE-CB6F26BCB92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98B16-E8A5-4D41-8670-823C8AA21301}">
      <dsp:nvSpPr>
        <dsp:cNvPr id="0" name=""/>
        <dsp:cNvSpPr/>
      </dsp:nvSpPr>
      <dsp:spPr>
        <a:xfrm>
          <a:off x="4526" y="0"/>
          <a:ext cx="2715768" cy="2172462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393C3-0D17-4F57-B54C-3585A958DDC3}">
      <dsp:nvSpPr>
        <dsp:cNvPr id="0" name=""/>
        <dsp:cNvSpPr/>
      </dsp:nvSpPr>
      <dsp:spPr>
        <a:xfrm>
          <a:off x="2801767" y="0"/>
          <a:ext cx="4608576" cy="217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0" rIns="284480" bIns="28448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accent6">
                  <a:lumMod val="75000"/>
                </a:schemeClr>
              </a:solidFill>
            </a:rPr>
            <a:t>Formal</a:t>
          </a:r>
        </a:p>
      </dsp:txBody>
      <dsp:txXfrm>
        <a:off x="2801767" y="0"/>
        <a:ext cx="4608576" cy="2172462"/>
      </dsp:txXfrm>
    </dsp:sp>
    <dsp:sp modelId="{EEC4BD66-1513-4D22-8F01-18A20FCBDE16}">
      <dsp:nvSpPr>
        <dsp:cNvPr id="0" name=""/>
        <dsp:cNvSpPr/>
      </dsp:nvSpPr>
      <dsp:spPr>
        <a:xfrm>
          <a:off x="819256" y="2353500"/>
          <a:ext cx="2715768" cy="2172462"/>
        </a:xfrm>
        <a:prstGeom prst="downArrow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B0803-B719-499D-87BC-E817C2A74C19}">
      <dsp:nvSpPr>
        <dsp:cNvPr id="0" name=""/>
        <dsp:cNvSpPr/>
      </dsp:nvSpPr>
      <dsp:spPr>
        <a:xfrm>
          <a:off x="3616497" y="2353500"/>
          <a:ext cx="4608576" cy="217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0" rIns="284480" bIns="28448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accent6">
                  <a:lumMod val="75000"/>
                </a:schemeClr>
              </a:solidFill>
            </a:rPr>
            <a:t>Informal</a:t>
          </a:r>
        </a:p>
      </dsp:txBody>
      <dsp:txXfrm>
        <a:off x="3616497" y="2353500"/>
        <a:ext cx="4608576" cy="2172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2C552-EE5E-40EF-A2AF-70546FC3A664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Roles</a:t>
          </a:r>
        </a:p>
      </dsp:txBody>
      <dsp:txXfrm>
        <a:off x="1727" y="1810385"/>
        <a:ext cx="2688282" cy="1810385"/>
      </dsp:txXfrm>
    </dsp:sp>
    <dsp:sp modelId="{FB81F515-57B8-4D3B-91B7-E75DFE87D20F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9DC8F-CE91-447C-8E0D-9AC01A3A8EBC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Norms</a:t>
          </a:r>
          <a:endParaRPr lang="en-US" sz="5500" kern="1200" dirty="0"/>
        </a:p>
      </dsp:txBody>
      <dsp:txXfrm>
        <a:off x="2770658" y="1810385"/>
        <a:ext cx="2688282" cy="1810385"/>
      </dsp:txXfrm>
    </dsp:sp>
    <dsp:sp modelId="{2E937844-7531-4DE5-ABF6-17123BC9A56C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1E1C5-39C4-4AB5-BC4C-8EC434B0498D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Status</a:t>
          </a:r>
        </a:p>
      </dsp:txBody>
      <dsp:txXfrm>
        <a:off x="5539589" y="1810385"/>
        <a:ext cx="2688282" cy="1810385"/>
      </dsp:txXfrm>
    </dsp:sp>
    <dsp:sp modelId="{43A2F180-EE03-43B3-B375-5F661E521992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2121F-EBA2-42EF-8337-BD1EBFD179F7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E510E-B291-495B-8FB1-64449158F9B6}">
      <dsp:nvSpPr>
        <dsp:cNvPr id="0" name=""/>
        <dsp:cNvSpPr/>
      </dsp:nvSpPr>
      <dsp:spPr>
        <a:xfrm>
          <a:off x="0" y="0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Time spent together</a:t>
          </a:r>
        </a:p>
      </dsp:txBody>
      <dsp:txXfrm>
        <a:off x="23861" y="23861"/>
        <a:ext cx="5362379" cy="766951"/>
      </dsp:txXfrm>
    </dsp:sp>
    <dsp:sp modelId="{85BC887B-6249-4832-9266-EA1E42523672}">
      <dsp:nvSpPr>
        <dsp:cNvPr id="0" name=""/>
        <dsp:cNvSpPr/>
      </dsp:nvSpPr>
      <dsp:spPr>
        <a:xfrm>
          <a:off x="473202" y="927822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b="1" i="0" kern="1200"/>
            <a:t>Shared values</a:t>
          </a:r>
          <a:endParaRPr lang="en-US" sz="3500" kern="1200" dirty="0"/>
        </a:p>
      </dsp:txBody>
      <dsp:txXfrm>
        <a:off x="497063" y="951683"/>
        <a:ext cx="5286330" cy="766951"/>
      </dsp:txXfrm>
    </dsp:sp>
    <dsp:sp modelId="{1ED21827-D685-43BB-B52D-EF94C5BDCDDE}">
      <dsp:nvSpPr>
        <dsp:cNvPr id="0" name=""/>
        <dsp:cNvSpPr/>
      </dsp:nvSpPr>
      <dsp:spPr>
        <a:xfrm>
          <a:off x="946404" y="1855644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Group Size</a:t>
          </a:r>
        </a:p>
      </dsp:txBody>
      <dsp:txXfrm>
        <a:off x="970265" y="1879505"/>
        <a:ext cx="5286330" cy="766951"/>
      </dsp:txXfrm>
    </dsp:sp>
    <dsp:sp modelId="{419DCC17-CF84-4009-8A19-1FBE9475A8F3}">
      <dsp:nvSpPr>
        <dsp:cNvPr id="0" name=""/>
        <dsp:cNvSpPr/>
      </dsp:nvSpPr>
      <dsp:spPr>
        <a:xfrm>
          <a:off x="1419605" y="2783467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b="1" i="0" kern="1200" dirty="0" err="1"/>
            <a:t>Behavior</a:t>
          </a:r>
          <a:r>
            <a:rPr lang="en-IN" sz="3500" b="1" i="0" kern="1200" dirty="0"/>
            <a:t> management</a:t>
          </a:r>
          <a:endParaRPr lang="en-US" sz="3500" kern="1200" dirty="0"/>
        </a:p>
      </dsp:txBody>
      <dsp:txXfrm>
        <a:off x="1443466" y="2807328"/>
        <a:ext cx="5286330" cy="766951"/>
      </dsp:txXfrm>
    </dsp:sp>
    <dsp:sp modelId="{02893B16-24B0-4EEF-B2E9-D8A366F83617}">
      <dsp:nvSpPr>
        <dsp:cNvPr id="0" name=""/>
        <dsp:cNvSpPr/>
      </dsp:nvSpPr>
      <dsp:spPr>
        <a:xfrm>
          <a:off x="1892808" y="3711289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b="1" i="0" kern="1200" dirty="0"/>
            <a:t>Management </a:t>
          </a:r>
          <a:r>
            <a:rPr lang="en-IN" sz="3500" b="1" i="0" kern="1200" dirty="0" err="1"/>
            <a:t>behavior</a:t>
          </a:r>
          <a:endParaRPr lang="en-US" sz="3500" kern="1200" dirty="0"/>
        </a:p>
      </dsp:txBody>
      <dsp:txXfrm>
        <a:off x="1916669" y="3735150"/>
        <a:ext cx="5286330" cy="766951"/>
      </dsp:txXfrm>
    </dsp:sp>
    <dsp:sp modelId="{8326B1E3-9D91-48DC-BBD9-4F114FA32502}">
      <dsp:nvSpPr>
        <dsp:cNvPr id="0" name=""/>
        <dsp:cNvSpPr/>
      </dsp:nvSpPr>
      <dsp:spPr>
        <a:xfrm>
          <a:off x="5807254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926400" y="595164"/>
        <a:ext cx="291245" cy="398477"/>
      </dsp:txXfrm>
    </dsp:sp>
    <dsp:sp modelId="{45A9C5BA-F88A-493D-BCF0-EE328C83462E}">
      <dsp:nvSpPr>
        <dsp:cNvPr id="0" name=""/>
        <dsp:cNvSpPr/>
      </dsp:nvSpPr>
      <dsp:spPr>
        <a:xfrm>
          <a:off x="6280456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399602" y="1522986"/>
        <a:ext cx="291245" cy="398477"/>
      </dsp:txXfrm>
    </dsp:sp>
    <dsp:sp modelId="{19305D3F-481D-4D23-A4EF-AC6A65A84FED}">
      <dsp:nvSpPr>
        <dsp:cNvPr id="0" name=""/>
        <dsp:cNvSpPr/>
      </dsp:nvSpPr>
      <dsp:spPr>
        <a:xfrm>
          <a:off x="6753658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872804" y="2437231"/>
        <a:ext cx="291245" cy="398477"/>
      </dsp:txXfrm>
    </dsp:sp>
    <dsp:sp modelId="{15154A88-2FEA-4373-8273-951AD7DDE7B4}">
      <dsp:nvSpPr>
        <dsp:cNvPr id="0" name=""/>
        <dsp:cNvSpPr/>
      </dsp:nvSpPr>
      <dsp:spPr>
        <a:xfrm>
          <a:off x="7226860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346006" y="3374105"/>
        <a:ext cx="291245" cy="3984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C6524-A191-4F06-B81B-654617D6E86B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9A84C60-E349-4EA0-8D3B-DD0B735D39F1}">
      <dsp:nvSpPr>
        <dsp:cNvPr id="0" name=""/>
        <dsp:cNvSpPr/>
      </dsp:nvSpPr>
      <dsp:spPr>
        <a:xfrm>
          <a:off x="4118" y="1357788"/>
          <a:ext cx="1981051" cy="18103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Problem-solving teams</a:t>
          </a:r>
          <a:endParaRPr lang="en-US" sz="2600" kern="1200" dirty="0"/>
        </a:p>
      </dsp:txBody>
      <dsp:txXfrm>
        <a:off x="92494" y="1446164"/>
        <a:ext cx="1804299" cy="1633633"/>
      </dsp:txXfrm>
    </dsp:sp>
    <dsp:sp modelId="{34D03E4E-DDC2-4DA7-A809-DDF90F020E9E}">
      <dsp:nvSpPr>
        <dsp:cNvPr id="0" name=""/>
        <dsp:cNvSpPr/>
      </dsp:nvSpPr>
      <dsp:spPr>
        <a:xfrm>
          <a:off x="2084222" y="1357788"/>
          <a:ext cx="1981051" cy="1810385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Self-managed work teams</a:t>
          </a:r>
          <a:endParaRPr lang="en-US" sz="2600" kern="1200" dirty="0"/>
        </a:p>
      </dsp:txBody>
      <dsp:txXfrm>
        <a:off x="2172598" y="1446164"/>
        <a:ext cx="1804299" cy="1633633"/>
      </dsp:txXfrm>
    </dsp:sp>
    <dsp:sp modelId="{F10E7293-967F-48D6-A998-0C39A6DE6DC5}">
      <dsp:nvSpPr>
        <dsp:cNvPr id="0" name=""/>
        <dsp:cNvSpPr/>
      </dsp:nvSpPr>
      <dsp:spPr>
        <a:xfrm>
          <a:off x="4164326" y="1357788"/>
          <a:ext cx="1981051" cy="1810385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Cross-functional teams</a:t>
          </a:r>
          <a:endParaRPr lang="en-US" sz="2600" kern="1200" dirty="0"/>
        </a:p>
      </dsp:txBody>
      <dsp:txXfrm>
        <a:off x="4252702" y="1446164"/>
        <a:ext cx="1804299" cy="1633633"/>
      </dsp:txXfrm>
    </dsp:sp>
    <dsp:sp modelId="{7A3C4B2F-D17A-49F5-951C-90708DC030C5}">
      <dsp:nvSpPr>
        <dsp:cNvPr id="0" name=""/>
        <dsp:cNvSpPr/>
      </dsp:nvSpPr>
      <dsp:spPr>
        <a:xfrm>
          <a:off x="6244430" y="1357788"/>
          <a:ext cx="1981051" cy="1810385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Virtual teams</a:t>
          </a:r>
          <a:endParaRPr lang="en-US" sz="2600" kern="1200" dirty="0"/>
        </a:p>
      </dsp:txBody>
      <dsp:txXfrm>
        <a:off x="6332806" y="1446164"/>
        <a:ext cx="1804299" cy="16336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7EEB9-4C35-4C90-A3D7-36180BB6F15A}">
      <dsp:nvSpPr>
        <dsp:cNvPr id="0" name=""/>
        <dsp:cNvSpPr/>
      </dsp:nvSpPr>
      <dsp:spPr>
        <a:xfrm>
          <a:off x="3314700" y="0"/>
          <a:ext cx="2514599" cy="2514599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Supportive Environment</a:t>
          </a:r>
        </a:p>
      </dsp:txBody>
      <dsp:txXfrm>
        <a:off x="3943350" y="1257300"/>
        <a:ext cx="1257299" cy="1257299"/>
      </dsp:txXfrm>
    </dsp:sp>
    <dsp:sp modelId="{BB55E514-F956-4476-8A5A-C47CE26F5A65}">
      <dsp:nvSpPr>
        <dsp:cNvPr id="0" name=""/>
        <dsp:cNvSpPr/>
      </dsp:nvSpPr>
      <dsp:spPr>
        <a:xfrm>
          <a:off x="2057400" y="2514599"/>
          <a:ext cx="2514599" cy="2514599"/>
        </a:xfrm>
        <a:prstGeom prst="triangl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Skills and Role Clarity</a:t>
          </a:r>
        </a:p>
      </dsp:txBody>
      <dsp:txXfrm>
        <a:off x="2686050" y="3771899"/>
        <a:ext cx="1257299" cy="1257299"/>
      </dsp:txXfrm>
    </dsp:sp>
    <dsp:sp modelId="{1684A046-CE8F-4594-9ED1-68581BA65049}">
      <dsp:nvSpPr>
        <dsp:cNvPr id="0" name=""/>
        <dsp:cNvSpPr/>
      </dsp:nvSpPr>
      <dsp:spPr>
        <a:xfrm rot="10800000">
          <a:off x="3314700" y="2514599"/>
          <a:ext cx="2514599" cy="2514599"/>
        </a:xfrm>
        <a:prstGeom prst="triangl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Super-ordinate Goals</a:t>
          </a:r>
        </a:p>
      </dsp:txBody>
      <dsp:txXfrm rot="10800000">
        <a:off x="3943350" y="2514599"/>
        <a:ext cx="1257299" cy="1257299"/>
      </dsp:txXfrm>
    </dsp:sp>
    <dsp:sp modelId="{54C7D72A-DD9E-424F-9C90-55CCB9944291}">
      <dsp:nvSpPr>
        <dsp:cNvPr id="0" name=""/>
        <dsp:cNvSpPr/>
      </dsp:nvSpPr>
      <dsp:spPr>
        <a:xfrm>
          <a:off x="4572000" y="2514599"/>
          <a:ext cx="2514599" cy="2514599"/>
        </a:xfrm>
        <a:prstGeom prst="triangl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Team Rewards</a:t>
          </a:r>
        </a:p>
      </dsp:txBody>
      <dsp:txXfrm>
        <a:off x="5200650" y="3771899"/>
        <a:ext cx="1257299" cy="12572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1CE78-AABF-4973-AF97-A2DA5F12491E}">
      <dsp:nvSpPr>
        <dsp:cNvPr id="0" name=""/>
        <dsp:cNvSpPr/>
      </dsp:nvSpPr>
      <dsp:spPr>
        <a:xfrm>
          <a:off x="543263" y="390628"/>
          <a:ext cx="4690040" cy="469004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/>
            <a:t>Selection</a:t>
          </a:r>
          <a:endParaRPr lang="en-US" sz="3200" kern="1200"/>
        </a:p>
      </dsp:txBody>
      <dsp:txXfrm>
        <a:off x="3015026" y="1384470"/>
        <a:ext cx="1675014" cy="1395845"/>
      </dsp:txXfrm>
    </dsp:sp>
    <dsp:sp modelId="{8AE16396-408C-47A0-A1D6-FCE0626C9557}">
      <dsp:nvSpPr>
        <dsp:cNvPr id="0" name=""/>
        <dsp:cNvSpPr/>
      </dsp:nvSpPr>
      <dsp:spPr>
        <a:xfrm>
          <a:off x="446670" y="558130"/>
          <a:ext cx="4690040" cy="469004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dirty="0"/>
            <a:t>Training</a:t>
          </a:r>
          <a:endParaRPr lang="en-US" sz="3200" kern="1200" dirty="0"/>
        </a:p>
      </dsp:txBody>
      <dsp:txXfrm>
        <a:off x="1563346" y="3601073"/>
        <a:ext cx="2512521" cy="1228344"/>
      </dsp:txXfrm>
    </dsp:sp>
    <dsp:sp modelId="{C6CB95DA-7706-4C67-BEA7-CA7BC2CB4468}">
      <dsp:nvSpPr>
        <dsp:cNvPr id="0" name=""/>
        <dsp:cNvSpPr/>
      </dsp:nvSpPr>
      <dsp:spPr>
        <a:xfrm>
          <a:off x="350078" y="390628"/>
          <a:ext cx="4690040" cy="469004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dirty="0"/>
            <a:t>Rewards</a:t>
          </a:r>
          <a:endParaRPr lang="en-US" sz="3200" kern="1200" dirty="0"/>
        </a:p>
      </dsp:txBody>
      <dsp:txXfrm>
        <a:off x="893341" y="1384470"/>
        <a:ext cx="1675014" cy="1395845"/>
      </dsp:txXfrm>
    </dsp:sp>
    <dsp:sp modelId="{C96D5885-E6A7-470A-BDDC-6C48BB0CD18C}">
      <dsp:nvSpPr>
        <dsp:cNvPr id="0" name=""/>
        <dsp:cNvSpPr/>
      </dsp:nvSpPr>
      <dsp:spPr>
        <a:xfrm>
          <a:off x="253314" y="100292"/>
          <a:ext cx="5270712" cy="527071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541D52-66B3-4905-A841-C46BE628FE3C}">
      <dsp:nvSpPr>
        <dsp:cNvPr id="0" name=""/>
        <dsp:cNvSpPr/>
      </dsp:nvSpPr>
      <dsp:spPr>
        <a:xfrm>
          <a:off x="156334" y="267497"/>
          <a:ext cx="5270712" cy="527071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0D31D3-D8FA-4837-85AE-CB6F26BCB92B}">
      <dsp:nvSpPr>
        <dsp:cNvPr id="0" name=""/>
        <dsp:cNvSpPr/>
      </dsp:nvSpPr>
      <dsp:spPr>
        <a:xfrm>
          <a:off x="59355" y="100292"/>
          <a:ext cx="5270712" cy="527071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7507E-651B-48C6-8310-898F0808F88B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A0CC6-9113-4765-B52B-9A3C4EF42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82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‘Self' - oneself, i.e., the person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subject to the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Johari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Window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E872-88D4-48DD-A247-D2774814F9E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E2B80D-44CF-41C2-8EDB-1B637FAFB9C1}" type="slidenum">
              <a:rPr lang="en-US" sz="1200" smtClean="0"/>
              <a:pPr eaLnBrk="1" hangingPunct="1"/>
              <a:t>19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13940D-F82B-43AF-B722-DC05B6CB0F33}" type="slidenum">
              <a:rPr lang="en-US" sz="1200" smtClean="0"/>
              <a:pPr eaLnBrk="1" hangingPunct="1"/>
              <a:t>20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199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5000" y="4724400"/>
            <a:ext cx="309091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Unit 3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808350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Cambria" pitchFamily="18" charset="0"/>
                <a:ea typeface="Cambria" pitchFamily="18" charset="0"/>
              </a:rPr>
              <a:t>Turning Individuals Into Team Players</a:t>
            </a:r>
            <a:endParaRPr lang="en-US" sz="3600" dirty="0">
              <a:solidFill>
                <a:srgbClr val="FF0066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383330"/>
              </p:ext>
            </p:extLst>
          </p:nvPr>
        </p:nvGraphicFramePr>
        <p:xfrm>
          <a:off x="-20782" y="1219201"/>
          <a:ext cx="5583382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3810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9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24000"/>
            <a:ext cx="6096000" cy="16764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Bahnschrift SemiBold" pitchFamily="34" charset="0"/>
              </a:rPr>
              <a:t>“A model for self- awareness,</a:t>
            </a:r>
            <a:br>
              <a:rPr lang="en-US" sz="3600" dirty="0">
                <a:solidFill>
                  <a:srgbClr val="FF0000"/>
                </a:solidFill>
                <a:latin typeface="Bahnschrift SemiBold" pitchFamily="34" charset="0"/>
              </a:rPr>
            </a:br>
            <a:r>
              <a:rPr lang="en-US" sz="3600" dirty="0">
                <a:solidFill>
                  <a:srgbClr val="FF0000"/>
                </a:solidFill>
                <a:latin typeface="Bahnschrift SemiBold" pitchFamily="34" charset="0"/>
              </a:rPr>
              <a:t> personal development, </a:t>
            </a:r>
            <a:br>
              <a:rPr lang="en-US" sz="3600" dirty="0">
                <a:solidFill>
                  <a:srgbClr val="FF0000"/>
                </a:solidFill>
                <a:latin typeface="Bahnschrift SemiBold" pitchFamily="34" charset="0"/>
              </a:rPr>
            </a:br>
            <a:r>
              <a:rPr lang="en-US" sz="3600" dirty="0">
                <a:solidFill>
                  <a:srgbClr val="FF0000"/>
                </a:solidFill>
                <a:latin typeface="Bahnschrift SemiBold" pitchFamily="34" charset="0"/>
              </a:rPr>
              <a:t>group development and </a:t>
            </a:r>
            <a:br>
              <a:rPr lang="en-US" sz="3600" dirty="0">
                <a:solidFill>
                  <a:srgbClr val="FF0000"/>
                </a:solidFill>
                <a:latin typeface="Bahnschrift SemiBold" pitchFamily="34" charset="0"/>
              </a:rPr>
            </a:br>
            <a:r>
              <a:rPr lang="en-US" sz="3600" dirty="0">
                <a:solidFill>
                  <a:srgbClr val="FF0000"/>
                </a:solidFill>
                <a:latin typeface="Bahnschrift SemiBold" pitchFamily="34" charset="0"/>
              </a:rPr>
              <a:t>understanding relationship”.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0"/>
            <a:ext cx="8458200" cy="9144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Johari</a:t>
            </a:r>
            <a:r>
              <a:rPr lang="en-US" sz="60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Window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295400"/>
            <a:ext cx="2133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8"/>
          <a:stretch/>
        </p:blipFill>
        <p:spPr bwMode="auto">
          <a:xfrm>
            <a:off x="0" y="3986645"/>
            <a:ext cx="5432778" cy="287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31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Johari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Window model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752"/>
          </a:xfrm>
        </p:spPr>
        <p:txBody>
          <a:bodyPr/>
          <a:lstStyle/>
          <a:p>
            <a:pPr algn="ctr">
              <a:buNone/>
            </a:pPr>
            <a:r>
              <a:rPr lang="en-US" b="1" dirty="0"/>
              <a:t>Developed by American psychologists </a:t>
            </a:r>
            <a:r>
              <a:rPr lang="en-US" b="1" dirty="0">
                <a:solidFill>
                  <a:srgbClr val="FF0000"/>
                </a:solidFill>
              </a:rPr>
              <a:t>J</a:t>
            </a:r>
            <a:r>
              <a:rPr lang="en-US" b="1" dirty="0"/>
              <a:t>oseph  </a:t>
            </a:r>
            <a:r>
              <a:rPr lang="en-US" b="1" dirty="0" err="1"/>
              <a:t>Luft</a:t>
            </a:r>
            <a:r>
              <a:rPr lang="en-US" b="1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/>
              <a:t>arry Ingham in the 1950's, calling it '</a:t>
            </a:r>
            <a:r>
              <a:rPr lang="en-US" b="1" dirty="0" err="1"/>
              <a:t>Johari</a:t>
            </a:r>
            <a:r>
              <a:rPr lang="en-US" b="1" dirty="0"/>
              <a:t>' after combining their first names, Joe and Harry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308764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191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808038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Terminology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Refers to 'self' and 'others‘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05000"/>
            <a:ext cx="3086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581400"/>
            <a:ext cx="20193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685800" y="5638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‘Self' - oneself, i.e., the person</a:t>
            </a:r>
          </a:p>
          <a:p>
            <a:r>
              <a:rPr lang="en-US" sz="2400" dirty="0"/>
              <a:t>subject to the </a:t>
            </a:r>
            <a:r>
              <a:rPr lang="en-US" sz="2400" dirty="0" err="1"/>
              <a:t>Johari</a:t>
            </a:r>
            <a:r>
              <a:rPr lang="en-US" sz="2400" dirty="0"/>
              <a:t> Window</a:t>
            </a:r>
          </a:p>
          <a:p>
            <a:r>
              <a:rPr lang="en-US" sz="2400" dirty="0"/>
              <a:t>analysis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86200" y="3810000"/>
            <a:ext cx="5028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'Others' - other people in the team</a:t>
            </a:r>
          </a:p>
        </p:txBody>
      </p:sp>
    </p:spTree>
    <p:extLst>
      <p:ext uri="{BB962C8B-B14F-4D97-AF65-F5344CB8AC3E}">
        <p14:creationId xmlns:p14="http://schemas.microsoft.com/office/powerpoint/2010/main" val="826814801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Standard Representation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6781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680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IDEAL WINDOW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FF0000"/>
                </a:solidFill>
              </a:rPr>
              <a:t>Arena increases as level of trust increases and as people’s thoughts, feelings &amp; desires as well as actions are made available to other group members.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2955" y="3200400"/>
            <a:ext cx="4038600" cy="31242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419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66711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INTERVIEWER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  Asks questions of others but does not commit to where </a:t>
            </a:r>
            <a:r>
              <a:rPr lang="en-US" dirty="0">
                <a:solidFill>
                  <a:srgbClr val="FF0000"/>
                </a:solidFill>
              </a:rPr>
              <a:t>he stands on issues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0"/>
            <a:ext cx="3657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62325"/>
            <a:ext cx="48768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97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BULL-IN-CHINA-SHOP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Tells others what he thinks of them, how he feels about what is happening in the group </a:t>
            </a:r>
            <a:r>
              <a:rPr lang="en-US" dirty="0"/>
              <a:t>&amp; where he stands on issues, but is insensitive to or ignores feedback given to him.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657600"/>
            <a:ext cx="373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09976"/>
            <a:ext cx="5181599" cy="324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50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TURTLE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  Neither solicits nor gives feedback, thus insulates himself from the group and </a:t>
            </a:r>
            <a:r>
              <a:rPr lang="en-US" dirty="0">
                <a:solidFill>
                  <a:srgbClr val="FF0000"/>
                </a:solidFill>
              </a:rPr>
              <a:t>remains a mystery person </a:t>
            </a:r>
            <a:r>
              <a:rPr lang="en-US" dirty="0"/>
              <a:t>to the group.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4290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3200400"/>
            <a:ext cx="4953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72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rgbClr val="9933FF"/>
                </a:solidFill>
                <a:latin typeface="Algerian" pitchFamily="82" charset="0"/>
              </a:rPr>
              <a:t>TRANSATIONAL  ANALYSIS</a:t>
            </a:r>
            <a:endParaRPr lang="en-US" dirty="0">
              <a:solidFill>
                <a:srgbClr val="9933FF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22425"/>
            <a:ext cx="7162800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96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FF"/>
                </a:solidFill>
                <a:latin typeface="Arial Black" pitchFamily="34" charset="0"/>
              </a:rPr>
              <a:t>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Bell MT" pitchFamily="18" charset="0"/>
              </a:rPr>
              <a:t>A “group” is defined as two or more individuals, interacting and interdependent, who come together to achieve particular objectives.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639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2" y="30480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Bahnschrift SemiBold" pitchFamily="34" charset="0"/>
              </a:rPr>
              <a:t>TRANSATIONAL  ANALYSIS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Bahnschrift SemiBold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Blip>
                <a:blip r:embed="rId3"/>
              </a:buBlip>
            </a:pPr>
            <a:r>
              <a:rPr lang="en-US" sz="2800" dirty="0">
                <a:solidFill>
                  <a:srgbClr val="00B050"/>
                </a:solidFill>
              </a:rPr>
              <a:t>Valuable approach to understand human behavior &amp; action.</a:t>
            </a:r>
          </a:p>
          <a:p>
            <a:pPr algn="just" eaLnBrk="1" hangingPunct="1">
              <a:buBlip>
                <a:blip r:embed="rId3"/>
              </a:buBlip>
            </a:pPr>
            <a:r>
              <a:rPr lang="en-US" sz="2800" dirty="0">
                <a:solidFill>
                  <a:srgbClr val="00B050"/>
                </a:solidFill>
              </a:rPr>
              <a:t>Developed by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Dr.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ric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rene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 eaLnBrk="1" hangingPunct="1">
              <a:buBlip>
                <a:blip r:embed="rId3"/>
              </a:buBlip>
            </a:pPr>
            <a:r>
              <a:rPr lang="en-US" sz="2800" dirty="0">
                <a:solidFill>
                  <a:srgbClr val="00B050"/>
                </a:solidFill>
              </a:rPr>
              <a:t>Point of theory- When two people encounter each other ,one of them speak to the other. This is called Transactional Stimulus. The reaction from the other person is called the Transactional Response.</a:t>
            </a:r>
          </a:p>
        </p:txBody>
      </p:sp>
    </p:spTree>
    <p:extLst>
      <p:ext uri="{BB962C8B-B14F-4D97-AF65-F5344CB8AC3E}">
        <p14:creationId xmlns:p14="http://schemas.microsoft.com/office/powerpoint/2010/main" val="32506225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CC0066"/>
                </a:solidFill>
                <a:latin typeface="Bodoni MT Black" pitchFamily="18" charset="0"/>
              </a:rPr>
              <a:t>INDIVIDUAL PERSONALITY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95275" y="1166018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Bahnschrift Condensed" pitchFamily="34" charset="0"/>
              </a:rPr>
              <a:t>   Transactional analysis divides an individual’s personality into 3 ego states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7D0FF2-6EE9-4895-571D-9F0B7CB3E5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491"/>
          <a:stretch/>
        </p:blipFill>
        <p:spPr>
          <a:xfrm>
            <a:off x="3590925" y="2209800"/>
            <a:ext cx="52578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06843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PARENT  EGO  STATE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19075" y="1295400"/>
            <a:ext cx="4429125" cy="5333999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Our ingrained voice of authority, absorbed conditioning, learning and attitude from when we were young.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Typically embodied by phrases and attitudes starting with ‘how to’, ‘under no circumstances’, ‘always’, ‘never forget’, ‘don’t lie’, ‘cheat’ and, ‘steal’ etc.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We can change it, but this is easier said than done.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76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7ACA"/>
                </a:solidFill>
                <a:latin typeface="Arial Black" pitchFamily="34" charset="0"/>
              </a:rPr>
              <a:t>CHILD EGO STATE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78403" y="1143000"/>
            <a:ext cx="5343524" cy="5486399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Our internal reaction and feeling to external events form the ‘child’.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This is the seeing, hearing, feeling and emotional body of data within each of us.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When anger or despair dominates reason, the child is in control.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Like our parent we can change it, but it is no easier.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01"/>
          <a:stretch/>
        </p:blipFill>
        <p:spPr bwMode="auto">
          <a:xfrm>
            <a:off x="5943600" y="1313216"/>
            <a:ext cx="3207327" cy="332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2"/>
          <a:stretch/>
        </p:blipFill>
        <p:spPr bwMode="auto">
          <a:xfrm>
            <a:off x="5908964" y="4640284"/>
            <a:ext cx="3082636" cy="221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817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  <a:latin typeface="Arial Black" pitchFamily="34" charset="0"/>
              </a:rPr>
              <a:t>ADULT  EGO  STATE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b="1" dirty="0">
                <a:solidFill>
                  <a:srgbClr val="FF00FF"/>
                </a:solidFill>
              </a:rPr>
              <a:t>Our ‘Adult’ is our ability to think and determine action for ourselves, based on received data.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b="1" dirty="0">
                <a:solidFill>
                  <a:srgbClr val="FF00FF"/>
                </a:solidFill>
              </a:rPr>
              <a:t>If we are to change our Parent or Child we must do so through our adults.</a:t>
            </a:r>
          </a:p>
        </p:txBody>
      </p:sp>
      <p:pic>
        <p:nvPicPr>
          <p:cNvPr id="5124" name="Picture 4" descr="Image result for adult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39624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59407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837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29650" cy="2362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4000" dirty="0">
                <a:solidFill>
                  <a:srgbClr val="FF0066"/>
                </a:solidFill>
                <a:latin typeface="Bahnschrift Condensed" pitchFamily="34" charset="0"/>
              </a:rPr>
              <a:t>Parents are our ‘Taught’ concept of life.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4000" dirty="0">
                <a:solidFill>
                  <a:srgbClr val="FF0066"/>
                </a:solidFill>
                <a:latin typeface="Bahnschrift Condensed" pitchFamily="34" charset="0"/>
              </a:rPr>
              <a:t>Adults is our ‘Thought’ concept of life.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4000" dirty="0">
                <a:solidFill>
                  <a:srgbClr val="FF0066"/>
                </a:solidFill>
                <a:latin typeface="Bahnschrift Condensed" pitchFamily="34" charset="0"/>
              </a:rPr>
              <a:t>Child is our ‘Felt’ concept of life.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F4F262-891B-8486-9A6E-F7F8107CB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590800"/>
            <a:ext cx="5267401" cy="412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90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7927" y="685800"/>
            <a:ext cx="68580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BERNE’S  THEORY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2074862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Britannic Bold" pitchFamily="34" charset="0"/>
              </a:rPr>
              <a:t>Effective transaction must be complementary. They must go back from the receiving ego state to the sending ego state.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Britannic Bold" pitchFamily="34" charset="0"/>
              </a:rPr>
              <a:t>If a crossed transaction occurs there is an ineffective communication.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29175"/>
            <a:ext cx="3505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198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01662" y="-24744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LIFE  POSITIONS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16310" y="604838"/>
            <a:ext cx="8602662" cy="469900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9933FF"/>
                </a:solidFill>
              </a:rPr>
              <a:t>Life positions are basic beliefs about self and others, which are used to justify decisions and behavior.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298256"/>
              </p:ext>
            </p:extLst>
          </p:nvPr>
        </p:nvGraphicFramePr>
        <p:xfrm>
          <a:off x="325028" y="2209800"/>
          <a:ext cx="3865972" cy="4114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32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 am Not</a:t>
                      </a:r>
                      <a:r>
                        <a:rPr lang="en-US" sz="1800" baseline="0" dirty="0"/>
                        <a:t> OK,</a:t>
                      </a:r>
                    </a:p>
                    <a:p>
                      <a:pPr algn="ctr"/>
                      <a:r>
                        <a:rPr lang="en-US" sz="1800" baseline="0" dirty="0"/>
                        <a:t>You are OK</a:t>
                      </a:r>
                    </a:p>
                    <a:p>
                      <a:pPr algn="ctr"/>
                      <a:r>
                        <a:rPr lang="en-US" sz="1800" u="sng" baseline="0" dirty="0"/>
                        <a:t>One Down </a:t>
                      </a:r>
                    </a:p>
                    <a:p>
                      <a:pPr algn="ctr"/>
                      <a:r>
                        <a:rPr lang="en-US" sz="1800" u="sng" baseline="0" dirty="0"/>
                        <a:t>Position</a:t>
                      </a:r>
                      <a:endParaRPr lang="en-US" sz="1800" u="sng" dirty="0"/>
                    </a:p>
                  </a:txBody>
                  <a:tcPr marL="91446" marR="9144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 am</a:t>
                      </a:r>
                      <a:r>
                        <a:rPr lang="en-US" sz="1800" baseline="0" dirty="0"/>
                        <a:t> OK,</a:t>
                      </a:r>
                    </a:p>
                    <a:p>
                      <a:pPr algn="ctr"/>
                      <a:r>
                        <a:rPr lang="en-US" sz="1800" baseline="0" dirty="0"/>
                        <a:t>You are OK</a:t>
                      </a:r>
                    </a:p>
                    <a:p>
                      <a:pPr algn="ctr"/>
                      <a:r>
                        <a:rPr lang="en-US" sz="1800" u="sng" baseline="0" dirty="0"/>
                        <a:t>Healthy</a:t>
                      </a:r>
                    </a:p>
                    <a:p>
                      <a:pPr algn="ctr"/>
                      <a:r>
                        <a:rPr lang="en-US" sz="1800" u="sng" baseline="0" dirty="0"/>
                        <a:t>Position</a:t>
                      </a:r>
                      <a:endParaRPr lang="en-US" sz="1800" u="sng" dirty="0"/>
                    </a:p>
                  </a:txBody>
                  <a:tcPr marL="91446" marR="91446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 am Not</a:t>
                      </a:r>
                      <a:r>
                        <a:rPr lang="en-US" sz="1800" b="1" baseline="0" dirty="0"/>
                        <a:t> OK,</a:t>
                      </a:r>
                    </a:p>
                    <a:p>
                      <a:pPr algn="ctr"/>
                      <a:r>
                        <a:rPr lang="en-US" sz="1800" b="1" baseline="0" dirty="0"/>
                        <a:t>You are Not OK</a:t>
                      </a:r>
                    </a:p>
                    <a:p>
                      <a:pPr algn="ctr"/>
                      <a:r>
                        <a:rPr lang="en-US" sz="1800" b="1" u="sng" baseline="0" dirty="0"/>
                        <a:t>Hopeless</a:t>
                      </a:r>
                    </a:p>
                    <a:p>
                      <a:pPr algn="ctr"/>
                      <a:r>
                        <a:rPr lang="en-US" sz="1800" b="1" u="sng" baseline="0" dirty="0"/>
                        <a:t>Position</a:t>
                      </a:r>
                      <a:endParaRPr lang="en-US" sz="1800" b="1" u="sng" dirty="0"/>
                    </a:p>
                  </a:txBody>
                  <a:tcPr marL="91446" marR="9144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 am</a:t>
                      </a:r>
                      <a:r>
                        <a:rPr lang="en-US" sz="1800" b="1" baseline="0" dirty="0"/>
                        <a:t> OK,</a:t>
                      </a:r>
                    </a:p>
                    <a:p>
                      <a:pPr algn="ctr"/>
                      <a:r>
                        <a:rPr lang="en-US" sz="1800" b="1" baseline="0" dirty="0"/>
                        <a:t>You are </a:t>
                      </a:r>
                      <a:r>
                        <a:rPr lang="en-US" sz="1800" b="1" dirty="0"/>
                        <a:t>Not</a:t>
                      </a:r>
                      <a:r>
                        <a:rPr lang="en-US" sz="1800" b="1" baseline="0" dirty="0"/>
                        <a:t> OK</a:t>
                      </a:r>
                    </a:p>
                    <a:p>
                      <a:pPr algn="ctr"/>
                      <a:r>
                        <a:rPr lang="en-US" sz="1800" b="1" u="sng" baseline="0" dirty="0"/>
                        <a:t>One Up </a:t>
                      </a:r>
                    </a:p>
                    <a:p>
                      <a:pPr algn="ctr"/>
                      <a:r>
                        <a:rPr lang="en-US" sz="1800" b="1" u="sng" baseline="0" dirty="0"/>
                        <a:t>Position</a:t>
                      </a:r>
                      <a:endParaRPr lang="en-US" sz="1800" b="1" u="sng" dirty="0"/>
                    </a:p>
                  </a:txBody>
                  <a:tcPr marL="91446" marR="91446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0FFF6D3-402E-CE01-976C-696F0B4262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0" t="2306" r="4676" b="2873"/>
          <a:stretch/>
        </p:blipFill>
        <p:spPr>
          <a:xfrm>
            <a:off x="4495800" y="1676400"/>
            <a:ext cx="443189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8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Knowledge of human behaviors and of transaction types helps to enhance the communication skills of a </a:t>
            </a:r>
            <a:r>
              <a:rPr lang="en-US" sz="3600" b="1" dirty="0">
                <a:solidFill>
                  <a:srgbClr val="FF0000"/>
                </a:solidFill>
                <a:latin typeface="Cooper Black" pitchFamily="18" charset="0"/>
              </a:rPr>
              <a:t>L</a:t>
            </a:r>
            <a:r>
              <a:rPr lang="en-US" sz="3600" dirty="0">
                <a:solidFill>
                  <a:srgbClr val="FF0000"/>
                </a:solidFill>
                <a:latin typeface="Cooper Black" pitchFamily="18" charset="0"/>
              </a:rPr>
              <a:t>eader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019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Berlin Sans FB Demi" pitchFamily="34" charset="0"/>
              </a:rPr>
              <a:t>Type of Group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188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2930236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28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66"/>
                </a:solidFill>
                <a:latin typeface="Arial Rounded MT Bold" pitchFamily="34" charset="0"/>
              </a:rPr>
              <a:t>KEY GROUP CONCEPTS</a:t>
            </a:r>
            <a:endParaRPr lang="en-US" dirty="0">
              <a:solidFill>
                <a:srgbClr val="FF0066"/>
              </a:solidFill>
              <a:latin typeface="Arial Rounded MT Bold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1642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219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GROUP COHESIVENESS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9945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35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9933FF"/>
                </a:solidFill>
              </a:rPr>
              <a:t>Leigh Thompson of the Kellogg School of Management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"Team Is A Group Of People Who Are Interdependent With Respect To Information, Resources, And Skills And Who Seek To Combine Their Efforts to </a:t>
            </a:r>
            <a:r>
              <a:rPr lang="en-US" b="1">
                <a:solidFill>
                  <a:schemeClr val="bg2">
                    <a:lumMod val="25000"/>
                  </a:schemeClr>
                </a:solidFill>
              </a:rPr>
              <a:t>Achieve a Common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Goal"</a:t>
            </a:r>
          </a:p>
        </p:txBody>
      </p:sp>
      <p:pic>
        <p:nvPicPr>
          <p:cNvPr id="1028" name="Picture 4" descr="Image result for t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7620000" cy="343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921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Teams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944737"/>
              </p:ext>
            </p:extLst>
          </p:nvPr>
        </p:nvGraphicFramePr>
        <p:xfrm>
          <a:off x="685800" y="23320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4724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015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770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66"/>
                </a:solidFill>
                <a:latin typeface="Goudy Old Style" pitchFamily="18" charset="0"/>
              </a:rPr>
              <a:t>INGREDIENTS OF EFFECTIVE TEAMS</a:t>
            </a:r>
            <a:endParaRPr lang="en-US" dirty="0">
              <a:solidFill>
                <a:srgbClr val="FF0066"/>
              </a:solidFill>
              <a:latin typeface="Goudy Old Style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13717"/>
              </p:ext>
            </p:extLst>
          </p:nvPr>
        </p:nvGraphicFramePr>
        <p:xfrm>
          <a:off x="0" y="1600200"/>
          <a:ext cx="9144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338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055" y="12115800"/>
            <a:ext cx="6828618" cy="228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30289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40654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730</Words>
  <Application>Microsoft Office PowerPoint</Application>
  <PresentationFormat>On-screen Show (4:3)</PresentationFormat>
  <Paragraphs>101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Algerian</vt:lpstr>
      <vt:lpstr>Arial</vt:lpstr>
      <vt:lpstr>Arial Black</vt:lpstr>
      <vt:lpstr>Arial Rounded MT Bold</vt:lpstr>
      <vt:lpstr>Bahnschrift Condensed</vt:lpstr>
      <vt:lpstr>Bahnschrift SemiBold</vt:lpstr>
      <vt:lpstr>Bell MT</vt:lpstr>
      <vt:lpstr>Berlin Sans FB Demi</vt:lpstr>
      <vt:lpstr>Bodoni MT Black</vt:lpstr>
      <vt:lpstr>Britannic Bold</vt:lpstr>
      <vt:lpstr>Calibri</vt:lpstr>
      <vt:lpstr>Cambria</vt:lpstr>
      <vt:lpstr>Cooper Black</vt:lpstr>
      <vt:lpstr>Goudy Old Style</vt:lpstr>
      <vt:lpstr>Times New Roman</vt:lpstr>
      <vt:lpstr>Office Theme</vt:lpstr>
      <vt:lpstr>PowerPoint Presentation</vt:lpstr>
      <vt:lpstr>Group</vt:lpstr>
      <vt:lpstr>Type of Group</vt:lpstr>
      <vt:lpstr>KEY GROUP CONCEPTS</vt:lpstr>
      <vt:lpstr>GROUP COHESIVENESS</vt:lpstr>
      <vt:lpstr>PowerPoint Presentation</vt:lpstr>
      <vt:lpstr>Types of Teams</vt:lpstr>
      <vt:lpstr>PowerPoint Presentation</vt:lpstr>
      <vt:lpstr>INGREDIENTS OF EFFECTIVE TEAMS</vt:lpstr>
      <vt:lpstr>Turning Individuals Into Team Players</vt:lpstr>
      <vt:lpstr>“A model for self- awareness,  personal development,  group development and  understanding relationship”.</vt:lpstr>
      <vt:lpstr>The Johari Window model</vt:lpstr>
      <vt:lpstr>Terminology</vt:lpstr>
      <vt:lpstr>Standard Representation</vt:lpstr>
      <vt:lpstr>IDEAL WINDOW</vt:lpstr>
      <vt:lpstr>INTERVIEWER</vt:lpstr>
      <vt:lpstr>BULL-IN-CHINA-SHOP</vt:lpstr>
      <vt:lpstr> TURTLE</vt:lpstr>
      <vt:lpstr>TRANSATIONAL  ANALYSIS</vt:lpstr>
      <vt:lpstr>TRANSATIONAL  ANALYSIS</vt:lpstr>
      <vt:lpstr>INDIVIDUAL PERSONALITY</vt:lpstr>
      <vt:lpstr>PARENT  EGO  STATE</vt:lpstr>
      <vt:lpstr>CHILD EGO STATE</vt:lpstr>
      <vt:lpstr>ADULT  EGO  STATE</vt:lpstr>
      <vt:lpstr>PowerPoint Presentation</vt:lpstr>
      <vt:lpstr>BERNE’S  THEORY</vt:lpstr>
      <vt:lpstr>LIFE  POSITIONS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</dc:title>
  <dc:creator>Sreeja</dc:creator>
  <cp:lastModifiedBy>sreejaks.hvbs@gmail.com</cp:lastModifiedBy>
  <cp:revision>35</cp:revision>
  <dcterms:created xsi:type="dcterms:W3CDTF">2006-08-16T00:00:00Z</dcterms:created>
  <dcterms:modified xsi:type="dcterms:W3CDTF">2023-01-06T06:43:54Z</dcterms:modified>
</cp:coreProperties>
</file>